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42"/>
  </p:notesMasterIdLst>
  <p:handoutMasterIdLst>
    <p:handoutMasterId r:id="rId43"/>
  </p:handoutMasterIdLst>
  <p:sldIdLst>
    <p:sldId id="257" r:id="rId5"/>
    <p:sldId id="415" r:id="rId6"/>
    <p:sldId id="384" r:id="rId7"/>
    <p:sldId id="389" r:id="rId8"/>
    <p:sldId id="317" r:id="rId9"/>
    <p:sldId id="281" r:id="rId10"/>
    <p:sldId id="401" r:id="rId11"/>
    <p:sldId id="413" r:id="rId12"/>
    <p:sldId id="414" r:id="rId13"/>
    <p:sldId id="400" r:id="rId14"/>
    <p:sldId id="270" r:id="rId15"/>
    <p:sldId id="399" r:id="rId16"/>
    <p:sldId id="393" r:id="rId17"/>
    <p:sldId id="279" r:id="rId18"/>
    <p:sldId id="394" r:id="rId19"/>
    <p:sldId id="395" r:id="rId20"/>
    <p:sldId id="403" r:id="rId21"/>
    <p:sldId id="404" r:id="rId22"/>
    <p:sldId id="402" r:id="rId23"/>
    <p:sldId id="396" r:id="rId24"/>
    <p:sldId id="416" r:id="rId25"/>
    <p:sldId id="418" r:id="rId26"/>
    <p:sldId id="397" r:id="rId27"/>
    <p:sldId id="419" r:id="rId28"/>
    <p:sldId id="398" r:id="rId29"/>
    <p:sldId id="268" r:id="rId30"/>
    <p:sldId id="406" r:id="rId31"/>
    <p:sldId id="409" r:id="rId32"/>
    <p:sldId id="407" r:id="rId33"/>
    <p:sldId id="411" r:id="rId34"/>
    <p:sldId id="408" r:id="rId35"/>
    <p:sldId id="405" r:id="rId36"/>
    <p:sldId id="410" r:id="rId37"/>
    <p:sldId id="392" r:id="rId38"/>
    <p:sldId id="412" r:id="rId39"/>
    <p:sldId id="321" r:id="rId40"/>
    <p:sldId id="39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35B"/>
    <a:srgbClr val="CC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4DE2AA-4F2B-4ECA-8F5F-24D440615069}" v="59" dt="2023-08-31T12:13:38.8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2" autoAdjust="0"/>
    <p:restoredTop sz="93725" autoAdjust="0"/>
  </p:normalViewPr>
  <p:slideViewPr>
    <p:cSldViewPr snapToGrid="0">
      <p:cViewPr varScale="1">
        <p:scale>
          <a:sx n="71" d="100"/>
          <a:sy n="71" d="100"/>
        </p:scale>
        <p:origin x="77" y="230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709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1911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 Ciccarelli" userId="ee4298ec-c8be-4710-aaf1-0a7e4cac9df8" providerId="ADAL" clId="{DA4DE2AA-4F2B-4ECA-8F5F-24D440615069}"/>
    <pc:docChg chg="custSel addSld delSld modSld sldOrd">
      <pc:chgData name="Elizabeth Ciccarelli" userId="ee4298ec-c8be-4710-aaf1-0a7e4cac9df8" providerId="ADAL" clId="{DA4DE2AA-4F2B-4ECA-8F5F-24D440615069}" dt="2023-08-31T14:51:54.720" v="1461" actId="47"/>
      <pc:docMkLst>
        <pc:docMk/>
      </pc:docMkLst>
      <pc:sldChg chg="modSp mod">
        <pc:chgData name="Elizabeth Ciccarelli" userId="ee4298ec-c8be-4710-aaf1-0a7e4cac9df8" providerId="ADAL" clId="{DA4DE2AA-4F2B-4ECA-8F5F-24D440615069}" dt="2023-08-31T12:05:33.637" v="1438" actId="1076"/>
        <pc:sldMkLst>
          <pc:docMk/>
          <pc:sldMk cId="752814286" sldId="257"/>
        </pc:sldMkLst>
        <pc:spChg chg="mod">
          <ac:chgData name="Elizabeth Ciccarelli" userId="ee4298ec-c8be-4710-aaf1-0a7e4cac9df8" providerId="ADAL" clId="{DA4DE2AA-4F2B-4ECA-8F5F-24D440615069}" dt="2023-08-31T12:05:33.637" v="1438" actId="1076"/>
          <ac:spMkLst>
            <pc:docMk/>
            <pc:sldMk cId="752814286" sldId="257"/>
            <ac:spMk id="2" creationId="{286E938C-9D94-4B05-979A-D39FFC457291}"/>
          </ac:spMkLst>
        </pc:spChg>
        <pc:spChg chg="mod">
          <ac:chgData name="Elizabeth Ciccarelli" userId="ee4298ec-c8be-4710-aaf1-0a7e4cac9df8" providerId="ADAL" clId="{DA4DE2AA-4F2B-4ECA-8F5F-24D440615069}" dt="2023-08-31T12:05:30.825" v="1437" actId="1076"/>
          <ac:spMkLst>
            <pc:docMk/>
            <pc:sldMk cId="752814286" sldId="257"/>
            <ac:spMk id="3" creationId="{D9A11267-FC52-4990-8D98-010AFABA5544}"/>
          </ac:spMkLst>
        </pc:spChg>
      </pc:sldChg>
      <pc:sldChg chg="modSp mod">
        <pc:chgData name="Elizabeth Ciccarelli" userId="ee4298ec-c8be-4710-aaf1-0a7e4cac9df8" providerId="ADAL" clId="{DA4DE2AA-4F2B-4ECA-8F5F-24D440615069}" dt="2023-08-08T14:11:22.641" v="676"/>
        <pc:sldMkLst>
          <pc:docMk/>
          <pc:sldMk cId="2979876663" sldId="268"/>
        </pc:sldMkLst>
        <pc:spChg chg="mod">
          <ac:chgData name="Elizabeth Ciccarelli" userId="ee4298ec-c8be-4710-aaf1-0a7e4cac9df8" providerId="ADAL" clId="{DA4DE2AA-4F2B-4ECA-8F5F-24D440615069}" dt="2023-08-08T14:11:22.641" v="676"/>
          <ac:spMkLst>
            <pc:docMk/>
            <pc:sldMk cId="2979876663" sldId="268"/>
            <ac:spMk id="7" creationId="{45F69D6A-822D-4DB9-A2CC-D9106F1F2B68}"/>
          </ac:spMkLst>
        </pc:spChg>
      </pc:sldChg>
      <pc:sldChg chg="modSp mod">
        <pc:chgData name="Elizabeth Ciccarelli" userId="ee4298ec-c8be-4710-aaf1-0a7e4cac9df8" providerId="ADAL" clId="{DA4DE2AA-4F2B-4ECA-8F5F-24D440615069}" dt="2023-08-08T14:10:26.153" v="663"/>
        <pc:sldMkLst>
          <pc:docMk/>
          <pc:sldMk cId="3891345585" sldId="270"/>
        </pc:sldMkLst>
        <pc:spChg chg="mod">
          <ac:chgData name="Elizabeth Ciccarelli" userId="ee4298ec-c8be-4710-aaf1-0a7e4cac9df8" providerId="ADAL" clId="{DA4DE2AA-4F2B-4ECA-8F5F-24D440615069}" dt="2023-08-08T14:10:26.153" v="663"/>
          <ac:spMkLst>
            <pc:docMk/>
            <pc:sldMk cId="3891345585" sldId="270"/>
            <ac:spMk id="4" creationId="{0C329F70-04F7-4C70-BCF8-D4371F54EF2F}"/>
          </ac:spMkLst>
        </pc:spChg>
      </pc:sldChg>
      <pc:sldChg chg="modSp mod">
        <pc:chgData name="Elizabeth Ciccarelli" userId="ee4298ec-c8be-4710-aaf1-0a7e4cac9df8" providerId="ADAL" clId="{DA4DE2AA-4F2B-4ECA-8F5F-24D440615069}" dt="2023-08-08T14:10:40.111" v="666"/>
        <pc:sldMkLst>
          <pc:docMk/>
          <pc:sldMk cId="395518310" sldId="279"/>
        </pc:sldMkLst>
        <pc:spChg chg="mod">
          <ac:chgData name="Elizabeth Ciccarelli" userId="ee4298ec-c8be-4710-aaf1-0a7e4cac9df8" providerId="ADAL" clId="{DA4DE2AA-4F2B-4ECA-8F5F-24D440615069}" dt="2023-08-08T14:10:40.111" v="666"/>
          <ac:spMkLst>
            <pc:docMk/>
            <pc:sldMk cId="395518310" sldId="279"/>
            <ac:spMk id="19" creationId="{386DB667-0553-4FB8-B0E0-776539934AFF}"/>
          </ac:spMkLst>
        </pc:spChg>
      </pc:sldChg>
      <pc:sldChg chg="addSp modSp mod">
        <pc:chgData name="Elizabeth Ciccarelli" userId="ee4298ec-c8be-4710-aaf1-0a7e4cac9df8" providerId="ADAL" clId="{DA4DE2AA-4F2B-4ECA-8F5F-24D440615069}" dt="2023-08-23T12:25:10.978" v="931" actId="14100"/>
        <pc:sldMkLst>
          <pc:docMk/>
          <pc:sldMk cId="1420547054" sldId="281"/>
        </pc:sldMkLst>
        <pc:spChg chg="add mod">
          <ac:chgData name="Elizabeth Ciccarelli" userId="ee4298ec-c8be-4710-aaf1-0a7e4cac9df8" providerId="ADAL" clId="{DA4DE2AA-4F2B-4ECA-8F5F-24D440615069}" dt="2023-08-23T12:23:54.265" v="926" actId="14100"/>
          <ac:spMkLst>
            <pc:docMk/>
            <pc:sldMk cId="1420547054" sldId="281"/>
            <ac:spMk id="2" creationId="{FEFEEAB5-4F36-D65C-ECD0-BE6E4B0E1C53}"/>
          </ac:spMkLst>
        </pc:spChg>
        <pc:spChg chg="add mod">
          <ac:chgData name="Elizabeth Ciccarelli" userId="ee4298ec-c8be-4710-aaf1-0a7e4cac9df8" providerId="ADAL" clId="{DA4DE2AA-4F2B-4ECA-8F5F-24D440615069}" dt="2023-08-23T12:23:41.082" v="903" actId="14100"/>
          <ac:spMkLst>
            <pc:docMk/>
            <pc:sldMk cId="1420547054" sldId="281"/>
            <ac:spMk id="3" creationId="{59D041C5-91F9-29DE-5217-AD2F041C887B}"/>
          </ac:spMkLst>
        </pc:spChg>
        <pc:spChg chg="mod">
          <ac:chgData name="Elizabeth Ciccarelli" userId="ee4298ec-c8be-4710-aaf1-0a7e4cac9df8" providerId="ADAL" clId="{DA4DE2AA-4F2B-4ECA-8F5F-24D440615069}" dt="2023-08-23T12:25:10.978" v="931" actId="14100"/>
          <ac:spMkLst>
            <pc:docMk/>
            <pc:sldMk cId="1420547054" sldId="281"/>
            <ac:spMk id="9" creationId="{8598ECEC-4413-4244-8F21-0076EC511806}"/>
          </ac:spMkLst>
        </pc:spChg>
        <pc:spChg chg="mod">
          <ac:chgData name="Elizabeth Ciccarelli" userId="ee4298ec-c8be-4710-aaf1-0a7e4cac9df8" providerId="ADAL" clId="{DA4DE2AA-4F2B-4ECA-8F5F-24D440615069}" dt="2023-08-23T12:24:47.855" v="930" actId="948"/>
          <ac:spMkLst>
            <pc:docMk/>
            <pc:sldMk cId="1420547054" sldId="281"/>
            <ac:spMk id="10" creationId="{34A9BC34-CFDB-4D7A-8D6C-1CE608D0909F}"/>
          </ac:spMkLst>
        </pc:spChg>
        <pc:spChg chg="mod">
          <ac:chgData name="Elizabeth Ciccarelli" userId="ee4298ec-c8be-4710-aaf1-0a7e4cac9df8" providerId="ADAL" clId="{DA4DE2AA-4F2B-4ECA-8F5F-24D440615069}" dt="2023-08-23T12:22:56.074" v="865" actId="1076"/>
          <ac:spMkLst>
            <pc:docMk/>
            <pc:sldMk cId="1420547054" sldId="281"/>
            <ac:spMk id="11" creationId="{1D014E48-5DD9-49CE-AD5B-0FEF69204F68}"/>
          </ac:spMkLst>
        </pc:spChg>
        <pc:spChg chg="mod">
          <ac:chgData name="Elizabeth Ciccarelli" userId="ee4298ec-c8be-4710-aaf1-0a7e4cac9df8" providerId="ADAL" clId="{DA4DE2AA-4F2B-4ECA-8F5F-24D440615069}" dt="2023-08-23T12:24:33.811" v="928" actId="948"/>
          <ac:spMkLst>
            <pc:docMk/>
            <pc:sldMk cId="1420547054" sldId="281"/>
            <ac:spMk id="12" creationId="{3A63626D-0E6E-4023-ABFC-A744C9862159}"/>
          </ac:spMkLst>
        </pc:spChg>
        <pc:spChg chg="mod">
          <ac:chgData name="Elizabeth Ciccarelli" userId="ee4298ec-c8be-4710-aaf1-0a7e4cac9df8" providerId="ADAL" clId="{DA4DE2AA-4F2B-4ECA-8F5F-24D440615069}" dt="2023-08-23T12:22:43.262" v="862" actId="1076"/>
          <ac:spMkLst>
            <pc:docMk/>
            <pc:sldMk cId="1420547054" sldId="281"/>
            <ac:spMk id="13" creationId="{258E9390-685C-4BAD-BFAD-EC56E81C4745}"/>
          </ac:spMkLst>
        </pc:spChg>
        <pc:spChg chg="mod">
          <ac:chgData name="Elizabeth Ciccarelli" userId="ee4298ec-c8be-4710-aaf1-0a7e4cac9df8" providerId="ADAL" clId="{DA4DE2AA-4F2B-4ECA-8F5F-24D440615069}" dt="2023-08-08T14:10:08.261" v="658"/>
          <ac:spMkLst>
            <pc:docMk/>
            <pc:sldMk cId="1420547054" sldId="281"/>
            <ac:spMk id="14" creationId="{D236478C-E242-44E0-8357-C72C9B588CA7}"/>
          </ac:spMkLst>
        </pc:spChg>
      </pc:sldChg>
      <pc:sldChg chg="modSp mod">
        <pc:chgData name="Elizabeth Ciccarelli" userId="ee4298ec-c8be-4710-aaf1-0a7e4cac9df8" providerId="ADAL" clId="{DA4DE2AA-4F2B-4ECA-8F5F-24D440615069}" dt="2023-08-08T14:10:05.174" v="657"/>
        <pc:sldMkLst>
          <pc:docMk/>
          <pc:sldMk cId="560021826" sldId="317"/>
        </pc:sldMkLst>
        <pc:spChg chg="mod">
          <ac:chgData name="Elizabeth Ciccarelli" userId="ee4298ec-c8be-4710-aaf1-0a7e4cac9df8" providerId="ADAL" clId="{DA4DE2AA-4F2B-4ECA-8F5F-24D440615069}" dt="2023-08-08T14:10:05.174" v="657"/>
          <ac:spMkLst>
            <pc:docMk/>
            <pc:sldMk cId="560021826" sldId="317"/>
            <ac:spMk id="2" creationId="{2910D835-B454-4270-BB35-86A187307E6F}"/>
          </ac:spMkLst>
        </pc:spChg>
      </pc:sldChg>
      <pc:sldChg chg="modSp mod">
        <pc:chgData name="Elizabeth Ciccarelli" userId="ee4298ec-c8be-4710-aaf1-0a7e4cac9df8" providerId="ADAL" clId="{DA4DE2AA-4F2B-4ECA-8F5F-24D440615069}" dt="2023-08-08T14:12:02.766" v="686"/>
        <pc:sldMkLst>
          <pc:docMk/>
          <pc:sldMk cId="3521561301" sldId="321"/>
        </pc:sldMkLst>
        <pc:spChg chg="mod">
          <ac:chgData name="Elizabeth Ciccarelli" userId="ee4298ec-c8be-4710-aaf1-0a7e4cac9df8" providerId="ADAL" clId="{DA4DE2AA-4F2B-4ECA-8F5F-24D440615069}" dt="2023-08-08T14:12:02.766" v="686"/>
          <ac:spMkLst>
            <pc:docMk/>
            <pc:sldMk cId="3521561301" sldId="321"/>
            <ac:spMk id="4" creationId="{0C329F70-04F7-4C70-BCF8-D4371F54EF2F}"/>
          </ac:spMkLst>
        </pc:spChg>
      </pc:sldChg>
      <pc:sldChg chg="modSp mod ord">
        <pc:chgData name="Elizabeth Ciccarelli" userId="ee4298ec-c8be-4710-aaf1-0a7e4cac9df8" providerId="ADAL" clId="{DA4DE2AA-4F2B-4ECA-8F5F-24D440615069}" dt="2023-08-08T14:09:49.351" v="641" actId="20577"/>
        <pc:sldMkLst>
          <pc:docMk/>
          <pc:sldMk cId="2158886557" sldId="384"/>
        </pc:sldMkLst>
        <pc:spChg chg="mod">
          <ac:chgData name="Elizabeth Ciccarelli" userId="ee4298ec-c8be-4710-aaf1-0a7e4cac9df8" providerId="ADAL" clId="{DA4DE2AA-4F2B-4ECA-8F5F-24D440615069}" dt="2023-08-08T14:09:49.351" v="641" actId="20577"/>
          <ac:spMkLst>
            <pc:docMk/>
            <pc:sldMk cId="2158886557" sldId="384"/>
            <ac:spMk id="4" creationId="{0C329F70-04F7-4C70-BCF8-D4371F54EF2F}"/>
          </ac:spMkLst>
        </pc:spChg>
      </pc:sldChg>
      <pc:sldChg chg="modSp mod">
        <pc:chgData name="Elizabeth Ciccarelli" userId="ee4298ec-c8be-4710-aaf1-0a7e4cac9df8" providerId="ADAL" clId="{DA4DE2AA-4F2B-4ECA-8F5F-24D440615069}" dt="2023-08-08T14:09:57.701" v="656" actId="20577"/>
        <pc:sldMkLst>
          <pc:docMk/>
          <pc:sldMk cId="2313234867" sldId="389"/>
        </pc:sldMkLst>
        <pc:spChg chg="mod">
          <ac:chgData name="Elizabeth Ciccarelli" userId="ee4298ec-c8be-4710-aaf1-0a7e4cac9df8" providerId="ADAL" clId="{DA4DE2AA-4F2B-4ECA-8F5F-24D440615069}" dt="2023-08-08T14:09:57.701" v="656" actId="20577"/>
          <ac:spMkLst>
            <pc:docMk/>
            <pc:sldMk cId="2313234867" sldId="389"/>
            <ac:spMk id="13" creationId="{915FE2C5-E66A-4405-B19E-2C5C546C98E4}"/>
          </ac:spMkLst>
        </pc:spChg>
      </pc:sldChg>
      <pc:sldChg chg="addSp modSp mod">
        <pc:chgData name="Elizabeth Ciccarelli" userId="ee4298ec-c8be-4710-aaf1-0a7e4cac9df8" providerId="ADAL" clId="{DA4DE2AA-4F2B-4ECA-8F5F-24D440615069}" dt="2023-08-28T13:43:45.173" v="1436" actId="20577"/>
        <pc:sldMkLst>
          <pc:docMk/>
          <pc:sldMk cId="3247798845" sldId="391"/>
        </pc:sldMkLst>
        <pc:spChg chg="add mod">
          <ac:chgData name="Elizabeth Ciccarelli" userId="ee4298ec-c8be-4710-aaf1-0a7e4cac9df8" providerId="ADAL" clId="{DA4DE2AA-4F2B-4ECA-8F5F-24D440615069}" dt="2023-08-28T13:43:45.173" v="1436" actId="20577"/>
          <ac:spMkLst>
            <pc:docMk/>
            <pc:sldMk cId="3247798845" sldId="391"/>
            <ac:spMk id="2" creationId="{781EC642-871E-1DA2-CDC0-FD35BBFCC9F4}"/>
          </ac:spMkLst>
        </pc:spChg>
        <pc:spChg chg="mod">
          <ac:chgData name="Elizabeth Ciccarelli" userId="ee4298ec-c8be-4710-aaf1-0a7e4cac9df8" providerId="ADAL" clId="{DA4DE2AA-4F2B-4ECA-8F5F-24D440615069}" dt="2023-08-08T14:12:05.900" v="687"/>
          <ac:spMkLst>
            <pc:docMk/>
            <pc:sldMk cId="3247798845" sldId="391"/>
            <ac:spMk id="4" creationId="{7823E305-6365-4345-8BD1-4A31C61D96CB}"/>
          </ac:spMkLst>
        </pc:spChg>
      </pc:sldChg>
      <pc:sldChg chg="modSp mod">
        <pc:chgData name="Elizabeth Ciccarelli" userId="ee4298ec-c8be-4710-aaf1-0a7e4cac9df8" providerId="ADAL" clId="{DA4DE2AA-4F2B-4ECA-8F5F-24D440615069}" dt="2023-08-08T14:11:52.171" v="684"/>
        <pc:sldMkLst>
          <pc:docMk/>
          <pc:sldMk cId="1848763083" sldId="392"/>
        </pc:sldMkLst>
        <pc:spChg chg="mod">
          <ac:chgData name="Elizabeth Ciccarelli" userId="ee4298ec-c8be-4710-aaf1-0a7e4cac9df8" providerId="ADAL" clId="{DA4DE2AA-4F2B-4ECA-8F5F-24D440615069}" dt="2023-08-08T13:42:09.222" v="610" actId="27636"/>
          <ac:spMkLst>
            <pc:docMk/>
            <pc:sldMk cId="1848763083" sldId="392"/>
            <ac:spMk id="15" creationId="{4139825C-53C7-44F4-A064-9795CECD081B}"/>
          </ac:spMkLst>
        </pc:spChg>
        <pc:spChg chg="mod">
          <ac:chgData name="Elizabeth Ciccarelli" userId="ee4298ec-c8be-4710-aaf1-0a7e4cac9df8" providerId="ADAL" clId="{DA4DE2AA-4F2B-4ECA-8F5F-24D440615069}" dt="2023-08-08T14:11:52.171" v="684"/>
          <ac:spMkLst>
            <pc:docMk/>
            <pc:sldMk cId="1848763083" sldId="392"/>
            <ac:spMk id="19" creationId="{386DB667-0553-4FB8-B0E0-776539934AFF}"/>
          </ac:spMkLst>
        </pc:spChg>
      </pc:sldChg>
      <pc:sldChg chg="modSp mod">
        <pc:chgData name="Elizabeth Ciccarelli" userId="ee4298ec-c8be-4710-aaf1-0a7e4cac9df8" providerId="ADAL" clId="{DA4DE2AA-4F2B-4ECA-8F5F-24D440615069}" dt="2023-08-08T14:10:35.321" v="665"/>
        <pc:sldMkLst>
          <pc:docMk/>
          <pc:sldMk cId="4199595117" sldId="393"/>
        </pc:sldMkLst>
        <pc:spChg chg="mod">
          <ac:chgData name="Elizabeth Ciccarelli" userId="ee4298ec-c8be-4710-aaf1-0a7e4cac9df8" providerId="ADAL" clId="{DA4DE2AA-4F2B-4ECA-8F5F-24D440615069}" dt="2023-08-08T14:10:35.321" v="665"/>
          <ac:spMkLst>
            <pc:docMk/>
            <pc:sldMk cId="4199595117" sldId="393"/>
            <ac:spMk id="19" creationId="{386DB667-0553-4FB8-B0E0-776539934AFF}"/>
          </ac:spMkLst>
        </pc:spChg>
      </pc:sldChg>
      <pc:sldChg chg="modSp">
        <pc:chgData name="Elizabeth Ciccarelli" userId="ee4298ec-c8be-4710-aaf1-0a7e4cac9df8" providerId="ADAL" clId="{DA4DE2AA-4F2B-4ECA-8F5F-24D440615069}" dt="2023-08-08T14:10:43.660" v="667"/>
        <pc:sldMkLst>
          <pc:docMk/>
          <pc:sldMk cId="2407576414" sldId="394"/>
        </pc:sldMkLst>
        <pc:spChg chg="mod">
          <ac:chgData name="Elizabeth Ciccarelli" userId="ee4298ec-c8be-4710-aaf1-0a7e4cac9df8" providerId="ADAL" clId="{DA4DE2AA-4F2B-4ECA-8F5F-24D440615069}" dt="2023-08-08T14:10:43.660" v="667"/>
          <ac:spMkLst>
            <pc:docMk/>
            <pc:sldMk cId="2407576414" sldId="394"/>
            <ac:spMk id="4" creationId="{0C329F70-04F7-4C70-BCF8-D4371F54EF2F}"/>
          </ac:spMkLst>
        </pc:spChg>
      </pc:sldChg>
      <pc:sldChg chg="modSp mod">
        <pc:chgData name="Elizabeth Ciccarelli" userId="ee4298ec-c8be-4710-aaf1-0a7e4cac9df8" providerId="ADAL" clId="{DA4DE2AA-4F2B-4ECA-8F5F-24D440615069}" dt="2023-08-31T12:32:49.235" v="1458" actId="1076"/>
        <pc:sldMkLst>
          <pc:docMk/>
          <pc:sldMk cId="2421337175" sldId="395"/>
        </pc:sldMkLst>
        <pc:spChg chg="mod">
          <ac:chgData name="Elizabeth Ciccarelli" userId="ee4298ec-c8be-4710-aaf1-0a7e4cac9df8" providerId="ADAL" clId="{DA4DE2AA-4F2B-4ECA-8F5F-24D440615069}" dt="2023-08-08T14:10:49.400" v="668"/>
          <ac:spMkLst>
            <pc:docMk/>
            <pc:sldMk cId="2421337175" sldId="395"/>
            <ac:spMk id="4" creationId="{0C329F70-04F7-4C70-BCF8-D4371F54EF2F}"/>
          </ac:spMkLst>
        </pc:spChg>
        <pc:spChg chg="mod">
          <ac:chgData name="Elizabeth Ciccarelli" userId="ee4298ec-c8be-4710-aaf1-0a7e4cac9df8" providerId="ADAL" clId="{DA4DE2AA-4F2B-4ECA-8F5F-24D440615069}" dt="2023-08-31T12:32:49.235" v="1458" actId="1076"/>
          <ac:spMkLst>
            <pc:docMk/>
            <pc:sldMk cId="2421337175" sldId="395"/>
            <ac:spMk id="28" creationId="{00DD4AD0-A3A8-3CD6-FE3C-A71097DB333E}"/>
          </ac:spMkLst>
        </pc:spChg>
      </pc:sldChg>
      <pc:sldChg chg="modSp mod">
        <pc:chgData name="Elizabeth Ciccarelli" userId="ee4298ec-c8be-4710-aaf1-0a7e4cac9df8" providerId="ADAL" clId="{DA4DE2AA-4F2B-4ECA-8F5F-24D440615069}" dt="2023-08-08T14:11:05.618" v="672"/>
        <pc:sldMkLst>
          <pc:docMk/>
          <pc:sldMk cId="553060835" sldId="396"/>
        </pc:sldMkLst>
        <pc:spChg chg="mod">
          <ac:chgData name="Elizabeth Ciccarelli" userId="ee4298ec-c8be-4710-aaf1-0a7e4cac9df8" providerId="ADAL" clId="{DA4DE2AA-4F2B-4ECA-8F5F-24D440615069}" dt="2023-08-08T14:11:05.618" v="672"/>
          <ac:spMkLst>
            <pc:docMk/>
            <pc:sldMk cId="553060835" sldId="396"/>
            <ac:spMk id="4" creationId="{0C329F70-04F7-4C70-BCF8-D4371F54EF2F}"/>
          </ac:spMkLst>
        </pc:spChg>
      </pc:sldChg>
      <pc:sldChg chg="modSp mod">
        <pc:chgData name="Elizabeth Ciccarelli" userId="ee4298ec-c8be-4710-aaf1-0a7e4cac9df8" providerId="ADAL" clId="{DA4DE2AA-4F2B-4ECA-8F5F-24D440615069}" dt="2023-08-08T14:11:13.831" v="674"/>
        <pc:sldMkLst>
          <pc:docMk/>
          <pc:sldMk cId="856653823" sldId="397"/>
        </pc:sldMkLst>
        <pc:spChg chg="mod">
          <ac:chgData name="Elizabeth Ciccarelli" userId="ee4298ec-c8be-4710-aaf1-0a7e4cac9df8" providerId="ADAL" clId="{DA4DE2AA-4F2B-4ECA-8F5F-24D440615069}" dt="2023-08-08T14:11:13.831" v="674"/>
          <ac:spMkLst>
            <pc:docMk/>
            <pc:sldMk cId="856653823" sldId="397"/>
            <ac:spMk id="4" creationId="{0C329F70-04F7-4C70-BCF8-D4371F54EF2F}"/>
          </ac:spMkLst>
        </pc:spChg>
      </pc:sldChg>
      <pc:sldChg chg="modSp mod">
        <pc:chgData name="Elizabeth Ciccarelli" userId="ee4298ec-c8be-4710-aaf1-0a7e4cac9df8" providerId="ADAL" clId="{DA4DE2AA-4F2B-4ECA-8F5F-24D440615069}" dt="2023-08-08T14:11:17.206" v="675"/>
        <pc:sldMkLst>
          <pc:docMk/>
          <pc:sldMk cId="225284086" sldId="398"/>
        </pc:sldMkLst>
        <pc:spChg chg="mod">
          <ac:chgData name="Elizabeth Ciccarelli" userId="ee4298ec-c8be-4710-aaf1-0a7e4cac9df8" providerId="ADAL" clId="{DA4DE2AA-4F2B-4ECA-8F5F-24D440615069}" dt="2023-08-08T14:11:17.206" v="675"/>
          <ac:spMkLst>
            <pc:docMk/>
            <pc:sldMk cId="225284086" sldId="398"/>
            <ac:spMk id="2" creationId="{2910D835-B454-4270-BB35-86A187307E6F}"/>
          </ac:spMkLst>
        </pc:spChg>
      </pc:sldChg>
      <pc:sldChg chg="modSp mod">
        <pc:chgData name="Elizabeth Ciccarelli" userId="ee4298ec-c8be-4710-aaf1-0a7e4cac9df8" providerId="ADAL" clId="{DA4DE2AA-4F2B-4ECA-8F5F-24D440615069}" dt="2023-08-08T14:10:30.451" v="664"/>
        <pc:sldMkLst>
          <pc:docMk/>
          <pc:sldMk cId="2298558337" sldId="399"/>
        </pc:sldMkLst>
        <pc:spChg chg="mod">
          <ac:chgData name="Elizabeth Ciccarelli" userId="ee4298ec-c8be-4710-aaf1-0a7e4cac9df8" providerId="ADAL" clId="{DA4DE2AA-4F2B-4ECA-8F5F-24D440615069}" dt="2023-08-08T14:10:30.451" v="664"/>
          <ac:spMkLst>
            <pc:docMk/>
            <pc:sldMk cId="2298558337" sldId="399"/>
            <ac:spMk id="4" creationId="{0C329F70-04F7-4C70-BCF8-D4371F54EF2F}"/>
          </ac:spMkLst>
        </pc:spChg>
      </pc:sldChg>
      <pc:sldChg chg="modSp mod">
        <pc:chgData name="Elizabeth Ciccarelli" userId="ee4298ec-c8be-4710-aaf1-0a7e4cac9df8" providerId="ADAL" clId="{DA4DE2AA-4F2B-4ECA-8F5F-24D440615069}" dt="2023-08-08T14:10:22.411" v="662"/>
        <pc:sldMkLst>
          <pc:docMk/>
          <pc:sldMk cId="828821442" sldId="400"/>
        </pc:sldMkLst>
        <pc:spChg chg="mod">
          <ac:chgData name="Elizabeth Ciccarelli" userId="ee4298ec-c8be-4710-aaf1-0a7e4cac9df8" providerId="ADAL" clId="{DA4DE2AA-4F2B-4ECA-8F5F-24D440615069}" dt="2023-08-08T14:10:22.411" v="662"/>
          <ac:spMkLst>
            <pc:docMk/>
            <pc:sldMk cId="828821442" sldId="400"/>
            <ac:spMk id="2" creationId="{2910D835-B454-4270-BB35-86A187307E6F}"/>
          </ac:spMkLst>
        </pc:spChg>
      </pc:sldChg>
      <pc:sldChg chg="addSp modSp mod modAnim">
        <pc:chgData name="Elizabeth Ciccarelli" userId="ee4298ec-c8be-4710-aaf1-0a7e4cac9df8" providerId="ADAL" clId="{DA4DE2AA-4F2B-4ECA-8F5F-24D440615069}" dt="2023-08-31T12:13:38.891" v="1455"/>
        <pc:sldMkLst>
          <pc:docMk/>
          <pc:sldMk cId="755388390" sldId="401"/>
        </pc:sldMkLst>
        <pc:spChg chg="add mod">
          <ac:chgData name="Elizabeth Ciccarelli" userId="ee4298ec-c8be-4710-aaf1-0a7e4cac9df8" providerId="ADAL" clId="{DA4DE2AA-4F2B-4ECA-8F5F-24D440615069}" dt="2023-08-23T12:18:23.672" v="825" actId="1076"/>
          <ac:spMkLst>
            <pc:docMk/>
            <pc:sldMk cId="755388390" sldId="401"/>
            <ac:spMk id="2" creationId="{10B9C5EE-DBC2-1F10-FE06-B3EC5A56DE80}"/>
          </ac:spMkLst>
        </pc:spChg>
        <pc:spChg chg="mod">
          <ac:chgData name="Elizabeth Ciccarelli" userId="ee4298ec-c8be-4710-aaf1-0a7e4cac9df8" providerId="ADAL" clId="{DA4DE2AA-4F2B-4ECA-8F5F-24D440615069}" dt="2023-08-08T14:10:12.041" v="659"/>
          <ac:spMkLst>
            <pc:docMk/>
            <pc:sldMk cId="755388390" sldId="401"/>
            <ac:spMk id="4" creationId="{0C329F70-04F7-4C70-BCF8-D4371F54EF2F}"/>
          </ac:spMkLst>
        </pc:spChg>
        <pc:spChg chg="mod">
          <ac:chgData name="Elizabeth Ciccarelli" userId="ee4298ec-c8be-4710-aaf1-0a7e4cac9df8" providerId="ADAL" clId="{DA4DE2AA-4F2B-4ECA-8F5F-24D440615069}" dt="2023-08-23T12:18:37.817" v="857" actId="20577"/>
          <ac:spMkLst>
            <pc:docMk/>
            <pc:sldMk cId="755388390" sldId="401"/>
            <ac:spMk id="10" creationId="{1DB251F7-EBE7-46AC-A920-FFE2C5AF68EA}"/>
          </ac:spMkLst>
        </pc:spChg>
        <pc:spChg chg="mod">
          <ac:chgData name="Elizabeth Ciccarelli" userId="ee4298ec-c8be-4710-aaf1-0a7e4cac9df8" providerId="ADAL" clId="{DA4DE2AA-4F2B-4ECA-8F5F-24D440615069}" dt="2023-08-23T12:18:19.611" v="824" actId="20577"/>
          <ac:spMkLst>
            <pc:docMk/>
            <pc:sldMk cId="755388390" sldId="401"/>
            <ac:spMk id="12" creationId="{7FB7F30B-2A84-4C44-BC5A-E826ED6E74A2}"/>
          </ac:spMkLst>
        </pc:spChg>
      </pc:sldChg>
      <pc:sldChg chg="modSp mod">
        <pc:chgData name="Elizabeth Ciccarelli" userId="ee4298ec-c8be-4710-aaf1-0a7e4cac9df8" providerId="ADAL" clId="{DA4DE2AA-4F2B-4ECA-8F5F-24D440615069}" dt="2023-08-08T14:11:02.751" v="671"/>
        <pc:sldMkLst>
          <pc:docMk/>
          <pc:sldMk cId="2807323573" sldId="402"/>
        </pc:sldMkLst>
        <pc:spChg chg="mod">
          <ac:chgData name="Elizabeth Ciccarelli" userId="ee4298ec-c8be-4710-aaf1-0a7e4cac9df8" providerId="ADAL" clId="{DA4DE2AA-4F2B-4ECA-8F5F-24D440615069}" dt="2023-08-08T14:11:02.751" v="671"/>
          <ac:spMkLst>
            <pc:docMk/>
            <pc:sldMk cId="2807323573" sldId="402"/>
            <ac:spMk id="4" creationId="{0C329F70-04F7-4C70-BCF8-D4371F54EF2F}"/>
          </ac:spMkLst>
        </pc:spChg>
      </pc:sldChg>
      <pc:sldChg chg="modSp mod">
        <pc:chgData name="Elizabeth Ciccarelli" userId="ee4298ec-c8be-4710-aaf1-0a7e4cac9df8" providerId="ADAL" clId="{DA4DE2AA-4F2B-4ECA-8F5F-24D440615069}" dt="2023-08-31T12:32:54.455" v="1459" actId="1076"/>
        <pc:sldMkLst>
          <pc:docMk/>
          <pc:sldMk cId="868324355" sldId="403"/>
        </pc:sldMkLst>
        <pc:spChg chg="mod">
          <ac:chgData name="Elizabeth Ciccarelli" userId="ee4298ec-c8be-4710-aaf1-0a7e4cac9df8" providerId="ADAL" clId="{DA4DE2AA-4F2B-4ECA-8F5F-24D440615069}" dt="2023-08-31T12:32:54.455" v="1459" actId="1076"/>
          <ac:spMkLst>
            <pc:docMk/>
            <pc:sldMk cId="868324355" sldId="403"/>
            <ac:spMk id="2" creationId="{BDB54878-6196-9B87-E74D-8697F0056FFD}"/>
          </ac:spMkLst>
        </pc:spChg>
        <pc:spChg chg="mod">
          <ac:chgData name="Elizabeth Ciccarelli" userId="ee4298ec-c8be-4710-aaf1-0a7e4cac9df8" providerId="ADAL" clId="{DA4DE2AA-4F2B-4ECA-8F5F-24D440615069}" dt="2023-08-08T14:10:52.701" v="669"/>
          <ac:spMkLst>
            <pc:docMk/>
            <pc:sldMk cId="868324355" sldId="403"/>
            <ac:spMk id="4" creationId="{0C329F70-04F7-4C70-BCF8-D4371F54EF2F}"/>
          </ac:spMkLst>
        </pc:spChg>
      </pc:sldChg>
      <pc:sldChg chg="modSp">
        <pc:chgData name="Elizabeth Ciccarelli" userId="ee4298ec-c8be-4710-aaf1-0a7e4cac9df8" providerId="ADAL" clId="{DA4DE2AA-4F2B-4ECA-8F5F-24D440615069}" dt="2023-08-08T14:10:58.411" v="670"/>
        <pc:sldMkLst>
          <pc:docMk/>
          <pc:sldMk cId="3510519092" sldId="404"/>
        </pc:sldMkLst>
        <pc:spChg chg="mod">
          <ac:chgData name="Elizabeth Ciccarelli" userId="ee4298ec-c8be-4710-aaf1-0a7e4cac9df8" providerId="ADAL" clId="{DA4DE2AA-4F2B-4ECA-8F5F-24D440615069}" dt="2023-08-08T14:10:58.411" v="670"/>
          <ac:spMkLst>
            <pc:docMk/>
            <pc:sldMk cId="3510519092" sldId="404"/>
            <ac:spMk id="4" creationId="{0C329F70-04F7-4C70-BCF8-D4371F54EF2F}"/>
          </ac:spMkLst>
        </pc:spChg>
      </pc:sldChg>
      <pc:sldChg chg="modSp mod">
        <pc:chgData name="Elizabeth Ciccarelli" userId="ee4298ec-c8be-4710-aaf1-0a7e4cac9df8" providerId="ADAL" clId="{DA4DE2AA-4F2B-4ECA-8F5F-24D440615069}" dt="2023-08-08T14:11:43.981" v="682"/>
        <pc:sldMkLst>
          <pc:docMk/>
          <pc:sldMk cId="119724531" sldId="405"/>
        </pc:sldMkLst>
        <pc:spChg chg="mod">
          <ac:chgData name="Elizabeth Ciccarelli" userId="ee4298ec-c8be-4710-aaf1-0a7e4cac9df8" providerId="ADAL" clId="{DA4DE2AA-4F2B-4ECA-8F5F-24D440615069}" dt="2023-08-08T14:11:43.981" v="682"/>
          <ac:spMkLst>
            <pc:docMk/>
            <pc:sldMk cId="119724531" sldId="405"/>
            <ac:spMk id="4" creationId="{0C329F70-04F7-4C70-BCF8-D4371F54EF2F}"/>
          </ac:spMkLst>
        </pc:spChg>
      </pc:sldChg>
      <pc:sldChg chg="modSp">
        <pc:chgData name="Elizabeth Ciccarelli" userId="ee4298ec-c8be-4710-aaf1-0a7e4cac9df8" providerId="ADAL" clId="{DA4DE2AA-4F2B-4ECA-8F5F-24D440615069}" dt="2023-08-08T14:11:25.561" v="677"/>
        <pc:sldMkLst>
          <pc:docMk/>
          <pc:sldMk cId="4005460661" sldId="406"/>
        </pc:sldMkLst>
        <pc:spChg chg="mod">
          <ac:chgData name="Elizabeth Ciccarelli" userId="ee4298ec-c8be-4710-aaf1-0a7e4cac9df8" providerId="ADAL" clId="{DA4DE2AA-4F2B-4ECA-8F5F-24D440615069}" dt="2023-08-08T14:11:25.561" v="677"/>
          <ac:spMkLst>
            <pc:docMk/>
            <pc:sldMk cId="4005460661" sldId="406"/>
            <ac:spMk id="4" creationId="{0C329F70-04F7-4C70-BCF8-D4371F54EF2F}"/>
          </ac:spMkLst>
        </pc:spChg>
      </pc:sldChg>
      <pc:sldChg chg="modSp mod">
        <pc:chgData name="Elizabeth Ciccarelli" userId="ee4298ec-c8be-4710-aaf1-0a7e4cac9df8" providerId="ADAL" clId="{DA4DE2AA-4F2B-4ECA-8F5F-24D440615069}" dt="2023-08-31T12:28:48.632" v="1457" actId="1076"/>
        <pc:sldMkLst>
          <pc:docMk/>
          <pc:sldMk cId="3387223681" sldId="407"/>
        </pc:sldMkLst>
        <pc:spChg chg="mod">
          <ac:chgData name="Elizabeth Ciccarelli" userId="ee4298ec-c8be-4710-aaf1-0a7e4cac9df8" providerId="ADAL" clId="{DA4DE2AA-4F2B-4ECA-8F5F-24D440615069}" dt="2023-08-08T14:11:34.493" v="679"/>
          <ac:spMkLst>
            <pc:docMk/>
            <pc:sldMk cId="3387223681" sldId="407"/>
            <ac:spMk id="2" creationId="{59425F54-02EF-D7F7-0336-8FA869D83829}"/>
          </ac:spMkLst>
        </pc:spChg>
        <pc:spChg chg="mod">
          <ac:chgData name="Elizabeth Ciccarelli" userId="ee4298ec-c8be-4710-aaf1-0a7e4cac9df8" providerId="ADAL" clId="{DA4DE2AA-4F2B-4ECA-8F5F-24D440615069}" dt="2023-08-08T13:37:54.863" v="507" actId="20577"/>
          <ac:spMkLst>
            <pc:docMk/>
            <pc:sldMk cId="3387223681" sldId="407"/>
            <ac:spMk id="3" creationId="{3DE8F832-3992-8187-E6CE-EA5A27288109}"/>
          </ac:spMkLst>
        </pc:spChg>
        <pc:picChg chg="mod">
          <ac:chgData name="Elizabeth Ciccarelli" userId="ee4298ec-c8be-4710-aaf1-0a7e4cac9df8" providerId="ADAL" clId="{DA4DE2AA-4F2B-4ECA-8F5F-24D440615069}" dt="2023-08-31T12:28:48.632" v="1457" actId="1076"/>
          <ac:picMkLst>
            <pc:docMk/>
            <pc:sldMk cId="3387223681" sldId="407"/>
            <ac:picMk id="14" creationId="{F8722D12-641B-545F-52E5-FB75F104D76B}"/>
          </ac:picMkLst>
        </pc:picChg>
      </pc:sldChg>
      <pc:sldChg chg="modSp mod">
        <pc:chgData name="Elizabeth Ciccarelli" userId="ee4298ec-c8be-4710-aaf1-0a7e4cac9df8" providerId="ADAL" clId="{DA4DE2AA-4F2B-4ECA-8F5F-24D440615069}" dt="2023-08-08T14:11:40.101" v="681"/>
        <pc:sldMkLst>
          <pc:docMk/>
          <pc:sldMk cId="1147011166" sldId="408"/>
        </pc:sldMkLst>
        <pc:spChg chg="mod">
          <ac:chgData name="Elizabeth Ciccarelli" userId="ee4298ec-c8be-4710-aaf1-0a7e4cac9df8" providerId="ADAL" clId="{DA4DE2AA-4F2B-4ECA-8F5F-24D440615069}" dt="2023-08-08T14:11:40.101" v="681"/>
          <ac:spMkLst>
            <pc:docMk/>
            <pc:sldMk cId="1147011166" sldId="408"/>
            <ac:spMk id="4" creationId="{0C329F70-04F7-4C70-BCF8-D4371F54EF2F}"/>
          </ac:spMkLst>
        </pc:spChg>
      </pc:sldChg>
      <pc:sldChg chg="modSp mod">
        <pc:chgData name="Elizabeth Ciccarelli" userId="ee4298ec-c8be-4710-aaf1-0a7e4cac9df8" providerId="ADAL" clId="{DA4DE2AA-4F2B-4ECA-8F5F-24D440615069}" dt="2023-08-08T14:11:31.141" v="678"/>
        <pc:sldMkLst>
          <pc:docMk/>
          <pc:sldMk cId="4170329929" sldId="409"/>
        </pc:sldMkLst>
        <pc:spChg chg="mod">
          <ac:chgData name="Elizabeth Ciccarelli" userId="ee4298ec-c8be-4710-aaf1-0a7e4cac9df8" providerId="ADAL" clId="{DA4DE2AA-4F2B-4ECA-8F5F-24D440615069}" dt="2023-08-08T14:11:31.141" v="678"/>
          <ac:spMkLst>
            <pc:docMk/>
            <pc:sldMk cId="4170329929" sldId="409"/>
            <ac:spMk id="4" creationId="{0C329F70-04F7-4C70-BCF8-D4371F54EF2F}"/>
          </ac:spMkLst>
        </pc:spChg>
      </pc:sldChg>
      <pc:sldChg chg="modSp mod">
        <pc:chgData name="Elizabeth Ciccarelli" userId="ee4298ec-c8be-4710-aaf1-0a7e4cac9df8" providerId="ADAL" clId="{DA4DE2AA-4F2B-4ECA-8F5F-24D440615069}" dt="2023-08-08T14:11:47.461" v="683"/>
        <pc:sldMkLst>
          <pc:docMk/>
          <pc:sldMk cId="3628296514" sldId="410"/>
        </pc:sldMkLst>
        <pc:spChg chg="mod">
          <ac:chgData name="Elizabeth Ciccarelli" userId="ee4298ec-c8be-4710-aaf1-0a7e4cac9df8" providerId="ADAL" clId="{DA4DE2AA-4F2B-4ECA-8F5F-24D440615069}" dt="2023-08-08T14:11:47.461" v="683"/>
          <ac:spMkLst>
            <pc:docMk/>
            <pc:sldMk cId="3628296514" sldId="410"/>
            <ac:spMk id="2" creationId="{F725B944-51E1-50D5-851A-262AC5EC4177}"/>
          </ac:spMkLst>
        </pc:spChg>
      </pc:sldChg>
      <pc:sldChg chg="modSp mod">
        <pc:chgData name="Elizabeth Ciccarelli" userId="ee4298ec-c8be-4710-aaf1-0a7e4cac9df8" providerId="ADAL" clId="{DA4DE2AA-4F2B-4ECA-8F5F-24D440615069}" dt="2023-08-31T12:28:43.343" v="1456" actId="1076"/>
        <pc:sldMkLst>
          <pc:docMk/>
          <pc:sldMk cId="2093601121" sldId="411"/>
        </pc:sldMkLst>
        <pc:spChg chg="mod">
          <ac:chgData name="Elizabeth Ciccarelli" userId="ee4298ec-c8be-4710-aaf1-0a7e4cac9df8" providerId="ADAL" clId="{DA4DE2AA-4F2B-4ECA-8F5F-24D440615069}" dt="2023-08-08T14:11:37.281" v="680"/>
          <ac:spMkLst>
            <pc:docMk/>
            <pc:sldMk cId="2093601121" sldId="411"/>
            <ac:spMk id="2" creationId="{59425F54-02EF-D7F7-0336-8FA869D83829}"/>
          </ac:spMkLst>
        </pc:spChg>
        <pc:spChg chg="mod">
          <ac:chgData name="Elizabeth Ciccarelli" userId="ee4298ec-c8be-4710-aaf1-0a7e4cac9df8" providerId="ADAL" clId="{DA4DE2AA-4F2B-4ECA-8F5F-24D440615069}" dt="2023-08-08T13:37:45.214" v="478" actId="20577"/>
          <ac:spMkLst>
            <pc:docMk/>
            <pc:sldMk cId="2093601121" sldId="411"/>
            <ac:spMk id="3" creationId="{3DE8F832-3992-8187-E6CE-EA5A27288109}"/>
          </ac:spMkLst>
        </pc:spChg>
        <pc:picChg chg="mod">
          <ac:chgData name="Elizabeth Ciccarelli" userId="ee4298ec-c8be-4710-aaf1-0a7e4cac9df8" providerId="ADAL" clId="{DA4DE2AA-4F2B-4ECA-8F5F-24D440615069}" dt="2023-08-31T12:28:43.343" v="1456" actId="1076"/>
          <ac:picMkLst>
            <pc:docMk/>
            <pc:sldMk cId="2093601121" sldId="411"/>
            <ac:picMk id="7" creationId="{2064C1F0-BF24-4A5F-05D5-CD311F3A491D}"/>
          </ac:picMkLst>
        </pc:picChg>
      </pc:sldChg>
      <pc:sldChg chg="modSp mod">
        <pc:chgData name="Elizabeth Ciccarelli" userId="ee4298ec-c8be-4710-aaf1-0a7e4cac9df8" providerId="ADAL" clId="{DA4DE2AA-4F2B-4ECA-8F5F-24D440615069}" dt="2023-08-31T14:51:40.840" v="1460" actId="1076"/>
        <pc:sldMkLst>
          <pc:docMk/>
          <pc:sldMk cId="2132642862" sldId="412"/>
        </pc:sldMkLst>
        <pc:spChg chg="mod">
          <ac:chgData name="Elizabeth Ciccarelli" userId="ee4298ec-c8be-4710-aaf1-0a7e4cac9df8" providerId="ADAL" clId="{DA4DE2AA-4F2B-4ECA-8F5F-24D440615069}" dt="2023-08-08T14:11:57.992" v="685"/>
          <ac:spMkLst>
            <pc:docMk/>
            <pc:sldMk cId="2132642862" sldId="412"/>
            <ac:spMk id="4" creationId="{0C329F70-04F7-4C70-BCF8-D4371F54EF2F}"/>
          </ac:spMkLst>
        </pc:spChg>
        <pc:spChg chg="mod">
          <ac:chgData name="Elizabeth Ciccarelli" userId="ee4298ec-c8be-4710-aaf1-0a7e4cac9df8" providerId="ADAL" clId="{DA4DE2AA-4F2B-4ECA-8F5F-24D440615069}" dt="2023-08-31T14:51:40.840" v="1460" actId="1076"/>
          <ac:spMkLst>
            <pc:docMk/>
            <pc:sldMk cId="2132642862" sldId="412"/>
            <ac:spMk id="12" creationId="{6CD75BD3-DD03-FC36-2A13-DDE707EAB7A4}"/>
          </ac:spMkLst>
        </pc:spChg>
      </pc:sldChg>
      <pc:sldChg chg="modSp modAnim">
        <pc:chgData name="Elizabeth Ciccarelli" userId="ee4298ec-c8be-4710-aaf1-0a7e4cac9df8" providerId="ADAL" clId="{DA4DE2AA-4F2B-4ECA-8F5F-24D440615069}" dt="2023-08-08T14:10:15.921" v="660"/>
        <pc:sldMkLst>
          <pc:docMk/>
          <pc:sldMk cId="2295701147" sldId="413"/>
        </pc:sldMkLst>
        <pc:spChg chg="mod">
          <ac:chgData name="Elizabeth Ciccarelli" userId="ee4298ec-c8be-4710-aaf1-0a7e4cac9df8" providerId="ADAL" clId="{DA4DE2AA-4F2B-4ECA-8F5F-24D440615069}" dt="2023-08-08T14:10:15.921" v="660"/>
          <ac:spMkLst>
            <pc:docMk/>
            <pc:sldMk cId="2295701147" sldId="413"/>
            <ac:spMk id="5" creationId="{546D4FAB-04B6-CBD6-8000-B77AD714F614}"/>
          </ac:spMkLst>
        </pc:spChg>
      </pc:sldChg>
      <pc:sldChg chg="modSp mod">
        <pc:chgData name="Elizabeth Ciccarelli" userId="ee4298ec-c8be-4710-aaf1-0a7e4cac9df8" providerId="ADAL" clId="{DA4DE2AA-4F2B-4ECA-8F5F-24D440615069}" dt="2023-08-08T14:10:18.705" v="661"/>
        <pc:sldMkLst>
          <pc:docMk/>
          <pc:sldMk cId="480305373" sldId="414"/>
        </pc:sldMkLst>
        <pc:spChg chg="mod">
          <ac:chgData name="Elizabeth Ciccarelli" userId="ee4298ec-c8be-4710-aaf1-0a7e4cac9df8" providerId="ADAL" clId="{DA4DE2AA-4F2B-4ECA-8F5F-24D440615069}" dt="2023-08-08T14:10:18.705" v="661"/>
          <ac:spMkLst>
            <pc:docMk/>
            <pc:sldMk cId="480305373" sldId="414"/>
            <ac:spMk id="5" creationId="{546D4FAB-04B6-CBD6-8000-B77AD714F614}"/>
          </ac:spMkLst>
        </pc:spChg>
      </pc:sldChg>
      <pc:sldChg chg="modSp mod modAnim">
        <pc:chgData name="Elizabeth Ciccarelli" userId="ee4298ec-c8be-4710-aaf1-0a7e4cac9df8" providerId="ADAL" clId="{DA4DE2AA-4F2B-4ECA-8F5F-24D440615069}" dt="2023-08-31T12:08:20.486" v="1440" actId="14100"/>
        <pc:sldMkLst>
          <pc:docMk/>
          <pc:sldMk cId="1740670301" sldId="415"/>
        </pc:sldMkLst>
        <pc:spChg chg="mod">
          <ac:chgData name="Elizabeth Ciccarelli" userId="ee4298ec-c8be-4710-aaf1-0a7e4cac9df8" providerId="ADAL" clId="{DA4DE2AA-4F2B-4ECA-8F5F-24D440615069}" dt="2023-08-31T12:08:20.486" v="1440" actId="14100"/>
          <ac:spMkLst>
            <pc:docMk/>
            <pc:sldMk cId="1740670301" sldId="415"/>
            <ac:spMk id="2" creationId="{ABB0B907-46BC-2E26-69FD-9B023F86B2E2}"/>
          </ac:spMkLst>
        </pc:spChg>
        <pc:spChg chg="mod">
          <ac:chgData name="Elizabeth Ciccarelli" userId="ee4298ec-c8be-4710-aaf1-0a7e4cac9df8" providerId="ADAL" clId="{DA4DE2AA-4F2B-4ECA-8F5F-24D440615069}" dt="2023-08-08T14:09:43.541" v="626" actId="20577"/>
          <ac:spMkLst>
            <pc:docMk/>
            <pc:sldMk cId="1740670301" sldId="415"/>
            <ac:spMk id="4" creationId="{757D7C3B-3D45-F415-3D9F-42DAFCA6EC85}"/>
          </ac:spMkLst>
        </pc:spChg>
      </pc:sldChg>
      <pc:sldChg chg="addSp modSp add mod">
        <pc:chgData name="Elizabeth Ciccarelli" userId="ee4298ec-c8be-4710-aaf1-0a7e4cac9df8" providerId="ADAL" clId="{DA4DE2AA-4F2B-4ECA-8F5F-24D440615069}" dt="2023-08-08T14:11:08.901" v="673"/>
        <pc:sldMkLst>
          <pc:docMk/>
          <pc:sldMk cId="2142067183" sldId="416"/>
        </pc:sldMkLst>
        <pc:spChg chg="add mod">
          <ac:chgData name="Elizabeth Ciccarelli" userId="ee4298ec-c8be-4710-aaf1-0a7e4cac9df8" providerId="ADAL" clId="{DA4DE2AA-4F2B-4ECA-8F5F-24D440615069}" dt="2023-08-07T16:57:44.670" v="157" actId="14100"/>
          <ac:spMkLst>
            <pc:docMk/>
            <pc:sldMk cId="2142067183" sldId="416"/>
            <ac:spMk id="2" creationId="{D1BF0AF0-8C9E-A103-888E-207E60D62CB9}"/>
          </ac:spMkLst>
        </pc:spChg>
        <pc:spChg chg="add mod">
          <ac:chgData name="Elizabeth Ciccarelli" userId="ee4298ec-c8be-4710-aaf1-0a7e4cac9df8" providerId="ADAL" clId="{DA4DE2AA-4F2B-4ECA-8F5F-24D440615069}" dt="2023-08-07T16:58:22.914" v="161" actId="14100"/>
          <ac:spMkLst>
            <pc:docMk/>
            <pc:sldMk cId="2142067183" sldId="416"/>
            <ac:spMk id="3" creationId="{E5C7D58B-9381-0F73-6711-C4EEFD563658}"/>
          </ac:spMkLst>
        </pc:spChg>
        <pc:spChg chg="mod">
          <ac:chgData name="Elizabeth Ciccarelli" userId="ee4298ec-c8be-4710-aaf1-0a7e4cac9df8" providerId="ADAL" clId="{DA4DE2AA-4F2B-4ECA-8F5F-24D440615069}" dt="2023-08-08T14:11:08.901" v="673"/>
          <ac:spMkLst>
            <pc:docMk/>
            <pc:sldMk cId="2142067183" sldId="416"/>
            <ac:spMk id="4" creationId="{0C329F70-04F7-4C70-BCF8-D4371F54EF2F}"/>
          </ac:spMkLst>
        </pc:spChg>
        <pc:spChg chg="mod">
          <ac:chgData name="Elizabeth Ciccarelli" userId="ee4298ec-c8be-4710-aaf1-0a7e4cac9df8" providerId="ADAL" clId="{DA4DE2AA-4F2B-4ECA-8F5F-24D440615069}" dt="2023-08-07T16:55:58.535" v="16" actId="20577"/>
          <ac:spMkLst>
            <pc:docMk/>
            <pc:sldMk cId="2142067183" sldId="416"/>
            <ac:spMk id="9" creationId="{0D098C43-2F2A-4100-89BC-5931039293FA}"/>
          </ac:spMkLst>
        </pc:spChg>
        <pc:spChg chg="mod">
          <ac:chgData name="Elizabeth Ciccarelli" userId="ee4298ec-c8be-4710-aaf1-0a7e4cac9df8" providerId="ADAL" clId="{DA4DE2AA-4F2B-4ECA-8F5F-24D440615069}" dt="2023-08-07T16:56:44.724" v="151" actId="20577"/>
          <ac:spMkLst>
            <pc:docMk/>
            <pc:sldMk cId="2142067183" sldId="416"/>
            <ac:spMk id="10" creationId="{1DB251F7-EBE7-46AC-A920-FFE2C5AF68EA}"/>
          </ac:spMkLst>
        </pc:spChg>
        <pc:picChg chg="mod">
          <ac:chgData name="Elizabeth Ciccarelli" userId="ee4298ec-c8be-4710-aaf1-0a7e4cac9df8" providerId="ADAL" clId="{DA4DE2AA-4F2B-4ECA-8F5F-24D440615069}" dt="2023-08-07T16:56:52.650" v="153" actId="1076"/>
          <ac:picMkLst>
            <pc:docMk/>
            <pc:sldMk cId="2142067183" sldId="416"/>
            <ac:picMk id="15" creationId="{0F6B6CAC-C7A8-DEF0-E221-4406C26175BF}"/>
          </ac:picMkLst>
        </pc:picChg>
        <pc:picChg chg="mod">
          <ac:chgData name="Elizabeth Ciccarelli" userId="ee4298ec-c8be-4710-aaf1-0a7e4cac9df8" providerId="ADAL" clId="{DA4DE2AA-4F2B-4ECA-8F5F-24D440615069}" dt="2023-08-07T16:56:49.943" v="152" actId="1076"/>
          <ac:picMkLst>
            <pc:docMk/>
            <pc:sldMk cId="2142067183" sldId="416"/>
            <ac:picMk id="17" creationId="{7F5400D0-630C-3100-7E3E-C360576E08A7}"/>
          </ac:picMkLst>
        </pc:picChg>
      </pc:sldChg>
      <pc:sldChg chg="addSp delSp modSp new del mod ord setBg">
        <pc:chgData name="Elizabeth Ciccarelli" userId="ee4298ec-c8be-4710-aaf1-0a7e4cac9df8" providerId="ADAL" clId="{DA4DE2AA-4F2B-4ECA-8F5F-24D440615069}" dt="2023-08-31T14:51:54.720" v="1461" actId="47"/>
        <pc:sldMkLst>
          <pc:docMk/>
          <pc:sldMk cId="179678210" sldId="417"/>
        </pc:sldMkLst>
        <pc:spChg chg="mod">
          <ac:chgData name="Elizabeth Ciccarelli" userId="ee4298ec-c8be-4710-aaf1-0a7e4cac9df8" providerId="ADAL" clId="{DA4DE2AA-4F2B-4ECA-8F5F-24D440615069}" dt="2023-08-08T14:35:42.626" v="817" actId="14100"/>
          <ac:spMkLst>
            <pc:docMk/>
            <pc:sldMk cId="179678210" sldId="417"/>
            <ac:spMk id="2" creationId="{C0D6147C-6227-1FCD-8962-3B09FCC4B209}"/>
          </ac:spMkLst>
        </pc:spChg>
        <pc:spChg chg="del mod">
          <ac:chgData name="Elizabeth Ciccarelli" userId="ee4298ec-c8be-4710-aaf1-0a7e4cac9df8" providerId="ADAL" clId="{DA4DE2AA-4F2B-4ECA-8F5F-24D440615069}" dt="2023-08-08T14:34:39.786" v="730" actId="931"/>
          <ac:spMkLst>
            <pc:docMk/>
            <pc:sldMk cId="179678210" sldId="417"/>
            <ac:spMk id="3" creationId="{68CAD1E9-B15C-723E-69C1-813DC21D0074}"/>
          </ac:spMkLst>
        </pc:spChg>
        <pc:spChg chg="mod">
          <ac:chgData name="Elizabeth Ciccarelli" userId="ee4298ec-c8be-4710-aaf1-0a7e4cac9df8" providerId="ADAL" clId="{DA4DE2AA-4F2B-4ECA-8F5F-24D440615069}" dt="2023-08-08T14:35:26.630" v="815" actId="20577"/>
          <ac:spMkLst>
            <pc:docMk/>
            <pc:sldMk cId="179678210" sldId="417"/>
            <ac:spMk id="4" creationId="{A2D03F97-3D6C-90D7-5042-ECAEC4FD90CB}"/>
          </ac:spMkLst>
        </pc:spChg>
        <pc:spChg chg="mod">
          <ac:chgData name="Elizabeth Ciccarelli" userId="ee4298ec-c8be-4710-aaf1-0a7e4cac9df8" providerId="ADAL" clId="{DA4DE2AA-4F2B-4ECA-8F5F-24D440615069}" dt="2023-08-08T14:35:17.038" v="794" actId="20577"/>
          <ac:spMkLst>
            <pc:docMk/>
            <pc:sldMk cId="179678210" sldId="417"/>
            <ac:spMk id="5" creationId="{C9DFCAA1-34E4-8FBF-17E5-9C2CA57161AB}"/>
          </ac:spMkLst>
        </pc:spChg>
        <pc:spChg chg="mod">
          <ac:chgData name="Elizabeth Ciccarelli" userId="ee4298ec-c8be-4710-aaf1-0a7e4cac9df8" providerId="ADAL" clId="{DA4DE2AA-4F2B-4ECA-8F5F-24D440615069}" dt="2023-08-08T14:34:49.458" v="731" actId="26606"/>
          <ac:spMkLst>
            <pc:docMk/>
            <pc:sldMk cId="179678210" sldId="417"/>
            <ac:spMk id="6" creationId="{A0BE164B-08D5-207B-2F35-32AA7E647266}"/>
          </ac:spMkLst>
        </pc:spChg>
        <pc:spChg chg="add del">
          <ac:chgData name="Elizabeth Ciccarelli" userId="ee4298ec-c8be-4710-aaf1-0a7e4cac9df8" providerId="ADAL" clId="{DA4DE2AA-4F2B-4ECA-8F5F-24D440615069}" dt="2023-08-08T14:35:39.638" v="816" actId="478"/>
          <ac:spMkLst>
            <pc:docMk/>
            <pc:sldMk cId="179678210" sldId="417"/>
            <ac:spMk id="12" creationId="{FAEE392E-7A73-87C6-23A4-441208771F35}"/>
          </ac:spMkLst>
        </pc:spChg>
        <pc:spChg chg="add">
          <ac:chgData name="Elizabeth Ciccarelli" userId="ee4298ec-c8be-4710-aaf1-0a7e4cac9df8" providerId="ADAL" clId="{DA4DE2AA-4F2B-4ECA-8F5F-24D440615069}" dt="2023-08-08T14:34:49.458" v="731" actId="26606"/>
          <ac:spMkLst>
            <pc:docMk/>
            <pc:sldMk cId="179678210" sldId="417"/>
            <ac:spMk id="15" creationId="{A5931BE0-4B93-4D6C-878E-ACC59D6B4587}"/>
          </ac:spMkLst>
        </pc:spChg>
        <pc:spChg chg="add">
          <ac:chgData name="Elizabeth Ciccarelli" userId="ee4298ec-c8be-4710-aaf1-0a7e4cac9df8" providerId="ADAL" clId="{DA4DE2AA-4F2B-4ECA-8F5F-24D440615069}" dt="2023-08-08T14:34:49.458" v="731" actId="26606"/>
          <ac:spMkLst>
            <pc:docMk/>
            <pc:sldMk cId="179678210" sldId="417"/>
            <ac:spMk id="17" creationId="{C5D31EF7-7A67-43B2-8B5E-B4A6241B1A83}"/>
          </ac:spMkLst>
        </pc:spChg>
        <pc:picChg chg="add mod">
          <ac:chgData name="Elizabeth Ciccarelli" userId="ee4298ec-c8be-4710-aaf1-0a7e4cac9df8" providerId="ADAL" clId="{DA4DE2AA-4F2B-4ECA-8F5F-24D440615069}" dt="2023-08-08T14:35:03.628" v="759" actId="962"/>
          <ac:picMkLst>
            <pc:docMk/>
            <pc:sldMk cId="179678210" sldId="417"/>
            <ac:picMk id="8" creationId="{A71A6EDF-FAB5-DD00-EAAF-15D5F1BDE00C}"/>
          </ac:picMkLst>
        </pc:picChg>
      </pc:sldChg>
      <pc:sldChg chg="addSp delSp modSp add mod">
        <pc:chgData name="Elizabeth Ciccarelli" userId="ee4298ec-c8be-4710-aaf1-0a7e4cac9df8" providerId="ADAL" clId="{DA4DE2AA-4F2B-4ECA-8F5F-24D440615069}" dt="2023-08-23T12:42:20.933" v="1033" actId="1076"/>
        <pc:sldMkLst>
          <pc:docMk/>
          <pc:sldMk cId="2775929233" sldId="418"/>
        </pc:sldMkLst>
        <pc:spChg chg="mod ord">
          <ac:chgData name="Elizabeth Ciccarelli" userId="ee4298ec-c8be-4710-aaf1-0a7e4cac9df8" providerId="ADAL" clId="{DA4DE2AA-4F2B-4ECA-8F5F-24D440615069}" dt="2023-08-23T12:42:20.933" v="1033" actId="1076"/>
          <ac:spMkLst>
            <pc:docMk/>
            <pc:sldMk cId="2775929233" sldId="418"/>
            <ac:spMk id="2" creationId="{D1BF0AF0-8C9E-A103-888E-207E60D62CB9}"/>
          </ac:spMkLst>
        </pc:spChg>
        <pc:spChg chg="del">
          <ac:chgData name="Elizabeth Ciccarelli" userId="ee4298ec-c8be-4710-aaf1-0a7e4cac9df8" providerId="ADAL" clId="{DA4DE2AA-4F2B-4ECA-8F5F-24D440615069}" dt="2023-08-23T12:42:10.323" v="1030" actId="478"/>
          <ac:spMkLst>
            <pc:docMk/>
            <pc:sldMk cId="2775929233" sldId="418"/>
            <ac:spMk id="3" creationId="{E5C7D58B-9381-0F73-6711-C4EEFD563658}"/>
          </ac:spMkLst>
        </pc:spChg>
        <pc:spChg chg="mod">
          <ac:chgData name="Elizabeth Ciccarelli" userId="ee4298ec-c8be-4710-aaf1-0a7e4cac9df8" providerId="ADAL" clId="{DA4DE2AA-4F2B-4ECA-8F5F-24D440615069}" dt="2023-08-23T12:40:24.976" v="935" actId="20577"/>
          <ac:spMkLst>
            <pc:docMk/>
            <pc:sldMk cId="2775929233" sldId="418"/>
            <ac:spMk id="9" creationId="{0D098C43-2F2A-4100-89BC-5931039293FA}"/>
          </ac:spMkLst>
        </pc:spChg>
        <pc:spChg chg="mod">
          <ac:chgData name="Elizabeth Ciccarelli" userId="ee4298ec-c8be-4710-aaf1-0a7e4cac9df8" providerId="ADAL" clId="{DA4DE2AA-4F2B-4ECA-8F5F-24D440615069}" dt="2023-08-23T12:40:58.688" v="1017" actId="20577"/>
          <ac:spMkLst>
            <pc:docMk/>
            <pc:sldMk cId="2775929233" sldId="418"/>
            <ac:spMk id="10" creationId="{1DB251F7-EBE7-46AC-A920-FFE2C5AF68EA}"/>
          </ac:spMkLst>
        </pc:spChg>
        <pc:picChg chg="add mod ord">
          <ac:chgData name="Elizabeth Ciccarelli" userId="ee4298ec-c8be-4710-aaf1-0a7e4cac9df8" providerId="ADAL" clId="{DA4DE2AA-4F2B-4ECA-8F5F-24D440615069}" dt="2023-08-23T12:42:02.749" v="1028" actId="1076"/>
          <ac:picMkLst>
            <pc:docMk/>
            <pc:sldMk cId="2775929233" sldId="418"/>
            <ac:picMk id="11" creationId="{A393453B-DAC4-6D43-7F92-B39B18AAE3E5}"/>
          </ac:picMkLst>
        </pc:picChg>
        <pc:picChg chg="del">
          <ac:chgData name="Elizabeth Ciccarelli" userId="ee4298ec-c8be-4710-aaf1-0a7e4cac9df8" providerId="ADAL" clId="{DA4DE2AA-4F2B-4ECA-8F5F-24D440615069}" dt="2023-08-23T12:41:31.936" v="1018" actId="478"/>
          <ac:picMkLst>
            <pc:docMk/>
            <pc:sldMk cId="2775929233" sldId="418"/>
            <ac:picMk id="15" creationId="{0F6B6CAC-C7A8-DEF0-E221-4406C26175BF}"/>
          </ac:picMkLst>
        </pc:picChg>
        <pc:picChg chg="del">
          <ac:chgData name="Elizabeth Ciccarelli" userId="ee4298ec-c8be-4710-aaf1-0a7e4cac9df8" providerId="ADAL" clId="{DA4DE2AA-4F2B-4ECA-8F5F-24D440615069}" dt="2023-08-23T12:41:32.787" v="1019" actId="478"/>
          <ac:picMkLst>
            <pc:docMk/>
            <pc:sldMk cId="2775929233" sldId="418"/>
            <ac:picMk id="17" creationId="{7F5400D0-630C-3100-7E3E-C360576E08A7}"/>
          </ac:picMkLst>
        </pc:picChg>
      </pc:sldChg>
      <pc:sldChg chg="addSp delSp modSp new mod setBg">
        <pc:chgData name="Elizabeth Ciccarelli" userId="ee4298ec-c8be-4710-aaf1-0a7e4cac9df8" providerId="ADAL" clId="{DA4DE2AA-4F2B-4ECA-8F5F-24D440615069}" dt="2023-08-23T12:48:17.257" v="1364" actId="20577"/>
        <pc:sldMkLst>
          <pc:docMk/>
          <pc:sldMk cId="789861022" sldId="419"/>
        </pc:sldMkLst>
        <pc:spChg chg="mod">
          <ac:chgData name="Elizabeth Ciccarelli" userId="ee4298ec-c8be-4710-aaf1-0a7e4cac9df8" providerId="ADAL" clId="{DA4DE2AA-4F2B-4ECA-8F5F-24D440615069}" dt="2023-08-23T12:46:45.477" v="1288" actId="26606"/>
          <ac:spMkLst>
            <pc:docMk/>
            <pc:sldMk cId="789861022" sldId="419"/>
            <ac:spMk id="2" creationId="{BAC8E0C2-B288-4745-3F59-B15614D119FE}"/>
          </ac:spMkLst>
        </pc:spChg>
        <pc:spChg chg="del mod">
          <ac:chgData name="Elizabeth Ciccarelli" userId="ee4298ec-c8be-4710-aaf1-0a7e4cac9df8" providerId="ADAL" clId="{DA4DE2AA-4F2B-4ECA-8F5F-24D440615069}" dt="2023-08-23T12:46:45.477" v="1288" actId="26606"/>
          <ac:spMkLst>
            <pc:docMk/>
            <pc:sldMk cId="789861022" sldId="419"/>
            <ac:spMk id="3" creationId="{69E9F84C-9A4A-D938-0497-637F1C049A2A}"/>
          </ac:spMkLst>
        </pc:spChg>
        <pc:spChg chg="mod">
          <ac:chgData name="Elizabeth Ciccarelli" userId="ee4298ec-c8be-4710-aaf1-0a7e4cac9df8" providerId="ADAL" clId="{DA4DE2AA-4F2B-4ECA-8F5F-24D440615069}" dt="2023-08-23T12:47:17.527" v="1309" actId="20577"/>
          <ac:spMkLst>
            <pc:docMk/>
            <pc:sldMk cId="789861022" sldId="419"/>
            <ac:spMk id="4" creationId="{C0D8A7FC-481E-625F-819B-00E0EA57D935}"/>
          </ac:spMkLst>
        </pc:spChg>
        <pc:spChg chg="mod">
          <ac:chgData name="Elizabeth Ciccarelli" userId="ee4298ec-c8be-4710-aaf1-0a7e4cac9df8" providerId="ADAL" clId="{DA4DE2AA-4F2B-4ECA-8F5F-24D440615069}" dt="2023-08-23T12:47:26.998" v="1354" actId="20577"/>
          <ac:spMkLst>
            <pc:docMk/>
            <pc:sldMk cId="789861022" sldId="419"/>
            <ac:spMk id="5" creationId="{1CB86DCB-1FAE-4E87-A3CF-936E2A6C3F28}"/>
          </ac:spMkLst>
        </pc:spChg>
        <pc:spChg chg="mod">
          <ac:chgData name="Elizabeth Ciccarelli" userId="ee4298ec-c8be-4710-aaf1-0a7e4cac9df8" providerId="ADAL" clId="{DA4DE2AA-4F2B-4ECA-8F5F-24D440615069}" dt="2023-08-23T12:46:45.477" v="1288" actId="26606"/>
          <ac:spMkLst>
            <pc:docMk/>
            <pc:sldMk cId="789861022" sldId="419"/>
            <ac:spMk id="6" creationId="{7BE2AA1E-FB7A-A7CB-1884-C00D198F8285}"/>
          </ac:spMkLst>
        </pc:spChg>
        <pc:spChg chg="add">
          <ac:chgData name="Elizabeth Ciccarelli" userId="ee4298ec-c8be-4710-aaf1-0a7e4cac9df8" providerId="ADAL" clId="{DA4DE2AA-4F2B-4ECA-8F5F-24D440615069}" dt="2023-08-23T12:46:45.477" v="1288" actId="26606"/>
          <ac:spMkLst>
            <pc:docMk/>
            <pc:sldMk cId="789861022" sldId="419"/>
            <ac:spMk id="12" creationId="{60B7752B-728D-4CA3-8923-C4F7F77029E3}"/>
          </ac:spMkLst>
        </pc:spChg>
        <pc:spChg chg="add">
          <ac:chgData name="Elizabeth Ciccarelli" userId="ee4298ec-c8be-4710-aaf1-0a7e4cac9df8" providerId="ADAL" clId="{DA4DE2AA-4F2B-4ECA-8F5F-24D440615069}" dt="2023-08-23T12:46:45.477" v="1288" actId="26606"/>
          <ac:spMkLst>
            <pc:docMk/>
            <pc:sldMk cId="789861022" sldId="419"/>
            <ac:spMk id="14" creationId="{429899A3-416E-4DB5-846D-023526052013}"/>
          </ac:spMkLst>
        </pc:spChg>
        <pc:graphicFrameChg chg="add mod">
          <ac:chgData name="Elizabeth Ciccarelli" userId="ee4298ec-c8be-4710-aaf1-0a7e4cac9df8" providerId="ADAL" clId="{DA4DE2AA-4F2B-4ECA-8F5F-24D440615069}" dt="2023-08-23T12:48:17.257" v="1364" actId="20577"/>
          <ac:graphicFrameMkLst>
            <pc:docMk/>
            <pc:sldMk cId="789861022" sldId="419"/>
            <ac:graphicFrameMk id="8" creationId="{64CFB784-C451-F1C0-DFE0-D136F3A66950}"/>
          </ac:graphicFrameMkLst>
        </pc:graphicFrame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0.png"/><Relationship Id="rId7" Type="http://schemas.openxmlformats.org/officeDocument/2006/relationships/image" Target="../media/image42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0.png"/><Relationship Id="rId7" Type="http://schemas.openxmlformats.org/officeDocument/2006/relationships/image" Target="../media/image42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B5F02C-714D-490F-A66F-0090B858655D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132028E-B19B-405C-94E8-CECE7CCB7AA4}">
      <dgm:prSet/>
      <dgm:spPr/>
      <dgm:t>
        <a:bodyPr/>
        <a:lstStyle/>
        <a:p>
          <a:r>
            <a:rPr lang="en-US"/>
            <a:t>Activity Information</a:t>
          </a:r>
        </a:p>
      </dgm:t>
    </dgm:pt>
    <dgm:pt modelId="{634672DA-BE57-4FF6-9EC7-4A463F577645}" type="parTrans" cxnId="{56FD1315-0B77-402D-B99F-4BDA2B291B0B}">
      <dgm:prSet/>
      <dgm:spPr/>
      <dgm:t>
        <a:bodyPr/>
        <a:lstStyle/>
        <a:p>
          <a:endParaRPr lang="en-US"/>
        </a:p>
      </dgm:t>
    </dgm:pt>
    <dgm:pt modelId="{45C52580-1D6E-4B87-BF4E-4B070EBB7785}" type="sibTrans" cxnId="{56FD1315-0B77-402D-B99F-4BDA2B291B0B}">
      <dgm:prSet/>
      <dgm:spPr/>
      <dgm:t>
        <a:bodyPr/>
        <a:lstStyle/>
        <a:p>
          <a:endParaRPr lang="en-US"/>
        </a:p>
      </dgm:t>
    </dgm:pt>
    <dgm:pt modelId="{2AA3CB7C-6D02-4423-B87F-2E77140E8A76}">
      <dgm:prSet/>
      <dgm:spPr/>
      <dgm:t>
        <a:bodyPr/>
        <a:lstStyle/>
        <a:p>
          <a:r>
            <a:rPr lang="en-US"/>
            <a:t>Learning Objectives</a:t>
          </a:r>
        </a:p>
      </dgm:t>
    </dgm:pt>
    <dgm:pt modelId="{946EBF67-9F3C-4D36-9705-7DE0B5748CF5}" type="parTrans" cxnId="{9C60990A-355C-42D0-B4F5-0CC2FEC1F4E2}">
      <dgm:prSet/>
      <dgm:spPr/>
      <dgm:t>
        <a:bodyPr/>
        <a:lstStyle/>
        <a:p>
          <a:endParaRPr lang="en-US"/>
        </a:p>
      </dgm:t>
    </dgm:pt>
    <dgm:pt modelId="{6E625577-4CBB-4AF0-8FF6-60FC76191356}" type="sibTrans" cxnId="{9C60990A-355C-42D0-B4F5-0CC2FEC1F4E2}">
      <dgm:prSet/>
      <dgm:spPr/>
      <dgm:t>
        <a:bodyPr/>
        <a:lstStyle/>
        <a:p>
          <a:endParaRPr lang="en-US"/>
        </a:p>
      </dgm:t>
    </dgm:pt>
    <dgm:pt modelId="{CDBD59EE-10E5-42D2-B26A-859031CADE94}">
      <dgm:prSet/>
      <dgm:spPr/>
      <dgm:t>
        <a:bodyPr/>
        <a:lstStyle/>
        <a:p>
          <a:r>
            <a:rPr lang="en-US"/>
            <a:t>Learner Change Question</a:t>
          </a:r>
        </a:p>
      </dgm:t>
    </dgm:pt>
    <dgm:pt modelId="{1F84B278-83B1-43F6-8FE6-9B66D3CF6BA8}" type="parTrans" cxnId="{CC46241E-6F65-4287-9D70-38AAA5A079D9}">
      <dgm:prSet/>
      <dgm:spPr/>
      <dgm:t>
        <a:bodyPr/>
        <a:lstStyle/>
        <a:p>
          <a:endParaRPr lang="en-US"/>
        </a:p>
      </dgm:t>
    </dgm:pt>
    <dgm:pt modelId="{059E054B-F97E-428B-AC28-EF757C2BAEA2}" type="sibTrans" cxnId="{CC46241E-6F65-4287-9D70-38AAA5A079D9}">
      <dgm:prSet/>
      <dgm:spPr/>
      <dgm:t>
        <a:bodyPr/>
        <a:lstStyle/>
        <a:p>
          <a:endParaRPr lang="en-US"/>
        </a:p>
      </dgm:t>
    </dgm:pt>
    <dgm:pt modelId="{A1298B9B-B4B4-4C4C-B472-AD95DE08FCFA}">
      <dgm:prSet/>
      <dgm:spPr/>
      <dgm:t>
        <a:bodyPr/>
        <a:lstStyle/>
        <a:p>
          <a:r>
            <a:rPr lang="en-US"/>
            <a:t>Faculty Disclosure Feedback</a:t>
          </a:r>
        </a:p>
      </dgm:t>
    </dgm:pt>
    <dgm:pt modelId="{F7F96596-17BC-44DA-82A4-20FA873D0395}" type="parTrans" cxnId="{E197A624-A0B4-42A7-8ECE-9D2E806195E5}">
      <dgm:prSet/>
      <dgm:spPr/>
      <dgm:t>
        <a:bodyPr/>
        <a:lstStyle/>
        <a:p>
          <a:endParaRPr lang="en-US"/>
        </a:p>
      </dgm:t>
    </dgm:pt>
    <dgm:pt modelId="{3292812C-EBE6-41E6-BDB2-7548A78CF1CE}" type="sibTrans" cxnId="{E197A624-A0B4-42A7-8ECE-9D2E806195E5}">
      <dgm:prSet/>
      <dgm:spPr/>
      <dgm:t>
        <a:bodyPr/>
        <a:lstStyle/>
        <a:p>
          <a:endParaRPr lang="en-US"/>
        </a:p>
      </dgm:t>
    </dgm:pt>
    <dgm:pt modelId="{132BDFD2-C920-4BF2-B41C-0548F4E883AF}">
      <dgm:prSet/>
      <dgm:spPr/>
      <dgm:t>
        <a:bodyPr/>
        <a:lstStyle/>
        <a:p>
          <a:r>
            <a:rPr lang="en-US"/>
            <a:t>Commercial Bias Question</a:t>
          </a:r>
        </a:p>
      </dgm:t>
    </dgm:pt>
    <dgm:pt modelId="{AC100A6E-4AC7-408E-A471-C5DB2788EEA8}" type="parTrans" cxnId="{6EA64A7B-2B80-4AED-951F-84326DD48671}">
      <dgm:prSet/>
      <dgm:spPr/>
      <dgm:t>
        <a:bodyPr/>
        <a:lstStyle/>
        <a:p>
          <a:endParaRPr lang="en-US"/>
        </a:p>
      </dgm:t>
    </dgm:pt>
    <dgm:pt modelId="{7EB5C743-9DE1-4CD4-9133-4864E418652F}" type="sibTrans" cxnId="{6EA64A7B-2B80-4AED-951F-84326DD48671}">
      <dgm:prSet/>
      <dgm:spPr/>
      <dgm:t>
        <a:bodyPr/>
        <a:lstStyle/>
        <a:p>
          <a:endParaRPr lang="en-US"/>
        </a:p>
      </dgm:t>
    </dgm:pt>
    <dgm:pt modelId="{18A04BAF-46A7-4AB2-89D2-5FF99539EDDC}">
      <dgm:prSet/>
      <dgm:spPr/>
      <dgm:t>
        <a:bodyPr/>
        <a:lstStyle/>
        <a:p>
          <a:r>
            <a:rPr lang="en-US" dirty="0"/>
            <a:t>Commercial Support Disclosure Feedback</a:t>
          </a:r>
        </a:p>
      </dgm:t>
    </dgm:pt>
    <dgm:pt modelId="{073F8FFB-17E0-449B-9DA2-7D7091495C95}" type="parTrans" cxnId="{1FFA5347-2F29-4771-80A1-2FCAB0F9E219}">
      <dgm:prSet/>
      <dgm:spPr/>
      <dgm:t>
        <a:bodyPr/>
        <a:lstStyle/>
        <a:p>
          <a:endParaRPr lang="en-US"/>
        </a:p>
      </dgm:t>
    </dgm:pt>
    <dgm:pt modelId="{D549BD20-EF4D-4704-B213-1A13BB042E81}" type="sibTrans" cxnId="{1FFA5347-2F29-4771-80A1-2FCAB0F9E219}">
      <dgm:prSet/>
      <dgm:spPr/>
      <dgm:t>
        <a:bodyPr/>
        <a:lstStyle/>
        <a:p>
          <a:endParaRPr lang="en-US"/>
        </a:p>
      </dgm:t>
    </dgm:pt>
    <dgm:pt modelId="{B7A9419A-1C79-476C-9BB7-D0B787FEAF23}">
      <dgm:prSet/>
      <dgm:spPr/>
      <dgm:t>
        <a:bodyPr/>
        <a:lstStyle/>
        <a:p>
          <a:r>
            <a:rPr lang="en-US" dirty="0"/>
            <a:t>Learner Information Questions</a:t>
          </a:r>
        </a:p>
      </dgm:t>
    </dgm:pt>
    <dgm:pt modelId="{5FE3BFDB-4948-496E-9912-B6B1D232DA71}" type="parTrans" cxnId="{F802C083-5D92-4DB4-A072-00F782E4A244}">
      <dgm:prSet/>
      <dgm:spPr/>
      <dgm:t>
        <a:bodyPr/>
        <a:lstStyle/>
        <a:p>
          <a:endParaRPr lang="en-US"/>
        </a:p>
      </dgm:t>
    </dgm:pt>
    <dgm:pt modelId="{B8A6A52E-5F66-4D7A-9FD8-FFDAC1C01CCE}" type="sibTrans" cxnId="{F802C083-5D92-4DB4-A072-00F782E4A244}">
      <dgm:prSet/>
      <dgm:spPr/>
      <dgm:t>
        <a:bodyPr/>
        <a:lstStyle/>
        <a:p>
          <a:endParaRPr lang="en-US"/>
        </a:p>
      </dgm:t>
    </dgm:pt>
    <dgm:pt modelId="{459088C5-F054-4469-B628-1FAF96208F18}">
      <dgm:prSet/>
      <dgm:spPr/>
      <dgm:t>
        <a:bodyPr/>
        <a:lstStyle/>
        <a:p>
          <a:r>
            <a:rPr lang="en-US"/>
            <a:t>Statements</a:t>
          </a:r>
        </a:p>
      </dgm:t>
    </dgm:pt>
    <dgm:pt modelId="{623F65B4-1350-4409-BC0D-2048D6A13AE7}" type="parTrans" cxnId="{9F1DA1A8-1F40-4CE2-BCC9-0D9C5A47B4E8}">
      <dgm:prSet/>
      <dgm:spPr/>
      <dgm:t>
        <a:bodyPr/>
        <a:lstStyle/>
        <a:p>
          <a:endParaRPr lang="en-US"/>
        </a:p>
      </dgm:t>
    </dgm:pt>
    <dgm:pt modelId="{69279A3E-234C-4FED-A23A-049E410C7C18}" type="sibTrans" cxnId="{9F1DA1A8-1F40-4CE2-BCC9-0D9C5A47B4E8}">
      <dgm:prSet/>
      <dgm:spPr/>
      <dgm:t>
        <a:bodyPr/>
        <a:lstStyle/>
        <a:p>
          <a:endParaRPr lang="en-US"/>
        </a:p>
      </dgm:t>
    </dgm:pt>
    <dgm:pt modelId="{245F732F-F2C7-4C52-A5AF-FDD5122CB074}" type="pres">
      <dgm:prSet presAssocID="{8BB5F02C-714D-490F-A66F-0090B858655D}" presName="vert0" presStyleCnt="0">
        <dgm:presLayoutVars>
          <dgm:dir/>
          <dgm:animOne val="branch"/>
          <dgm:animLvl val="lvl"/>
        </dgm:presLayoutVars>
      </dgm:prSet>
      <dgm:spPr/>
    </dgm:pt>
    <dgm:pt modelId="{A2E4CEFB-B26E-44BF-BAF6-0736AAEC7175}" type="pres">
      <dgm:prSet presAssocID="{7132028E-B19B-405C-94E8-CECE7CCB7AA4}" presName="thickLine" presStyleLbl="alignNode1" presStyleIdx="0" presStyleCnt="8"/>
      <dgm:spPr/>
    </dgm:pt>
    <dgm:pt modelId="{9C305B29-8133-4CE4-8076-7AA867E87174}" type="pres">
      <dgm:prSet presAssocID="{7132028E-B19B-405C-94E8-CECE7CCB7AA4}" presName="horz1" presStyleCnt="0"/>
      <dgm:spPr/>
    </dgm:pt>
    <dgm:pt modelId="{CACEBDCD-F12E-417F-93E0-683091201161}" type="pres">
      <dgm:prSet presAssocID="{7132028E-B19B-405C-94E8-CECE7CCB7AA4}" presName="tx1" presStyleLbl="revTx" presStyleIdx="0" presStyleCnt="8"/>
      <dgm:spPr/>
    </dgm:pt>
    <dgm:pt modelId="{CBED952B-8158-40F9-BFFF-50222AFB708F}" type="pres">
      <dgm:prSet presAssocID="{7132028E-B19B-405C-94E8-CECE7CCB7AA4}" presName="vert1" presStyleCnt="0"/>
      <dgm:spPr/>
    </dgm:pt>
    <dgm:pt modelId="{F7A528BF-05DA-4694-83EE-FFA89A39F5C9}" type="pres">
      <dgm:prSet presAssocID="{2AA3CB7C-6D02-4423-B87F-2E77140E8A76}" presName="thickLine" presStyleLbl="alignNode1" presStyleIdx="1" presStyleCnt="8"/>
      <dgm:spPr/>
    </dgm:pt>
    <dgm:pt modelId="{E9EC4C39-48FC-4A83-9D13-0F642B9F43EF}" type="pres">
      <dgm:prSet presAssocID="{2AA3CB7C-6D02-4423-B87F-2E77140E8A76}" presName="horz1" presStyleCnt="0"/>
      <dgm:spPr/>
    </dgm:pt>
    <dgm:pt modelId="{4A1EF470-ED45-401C-A9EF-0816F6779328}" type="pres">
      <dgm:prSet presAssocID="{2AA3CB7C-6D02-4423-B87F-2E77140E8A76}" presName="tx1" presStyleLbl="revTx" presStyleIdx="1" presStyleCnt="8"/>
      <dgm:spPr/>
    </dgm:pt>
    <dgm:pt modelId="{658BF1AA-BD03-4E25-B52C-77EC605683D7}" type="pres">
      <dgm:prSet presAssocID="{2AA3CB7C-6D02-4423-B87F-2E77140E8A76}" presName="vert1" presStyleCnt="0"/>
      <dgm:spPr/>
    </dgm:pt>
    <dgm:pt modelId="{1774E90B-36FA-4B6E-84D7-2135D015D96E}" type="pres">
      <dgm:prSet presAssocID="{CDBD59EE-10E5-42D2-B26A-859031CADE94}" presName="thickLine" presStyleLbl="alignNode1" presStyleIdx="2" presStyleCnt="8"/>
      <dgm:spPr/>
    </dgm:pt>
    <dgm:pt modelId="{489FDB43-DE56-475A-89BB-28E301E6B07C}" type="pres">
      <dgm:prSet presAssocID="{CDBD59EE-10E5-42D2-B26A-859031CADE94}" presName="horz1" presStyleCnt="0"/>
      <dgm:spPr/>
    </dgm:pt>
    <dgm:pt modelId="{78395316-D606-469A-B932-3472C330F901}" type="pres">
      <dgm:prSet presAssocID="{CDBD59EE-10E5-42D2-B26A-859031CADE94}" presName="tx1" presStyleLbl="revTx" presStyleIdx="2" presStyleCnt="8"/>
      <dgm:spPr/>
    </dgm:pt>
    <dgm:pt modelId="{31CFCF59-8DE2-4E7E-9E2D-AB123C602975}" type="pres">
      <dgm:prSet presAssocID="{CDBD59EE-10E5-42D2-B26A-859031CADE94}" presName="vert1" presStyleCnt="0"/>
      <dgm:spPr/>
    </dgm:pt>
    <dgm:pt modelId="{5A943770-9BE7-4B5C-811A-8630509F87E0}" type="pres">
      <dgm:prSet presAssocID="{A1298B9B-B4B4-4C4C-B472-AD95DE08FCFA}" presName="thickLine" presStyleLbl="alignNode1" presStyleIdx="3" presStyleCnt="8"/>
      <dgm:spPr/>
    </dgm:pt>
    <dgm:pt modelId="{6D818FC5-F376-4EBA-BBC2-D00DC7FD39E4}" type="pres">
      <dgm:prSet presAssocID="{A1298B9B-B4B4-4C4C-B472-AD95DE08FCFA}" presName="horz1" presStyleCnt="0"/>
      <dgm:spPr/>
    </dgm:pt>
    <dgm:pt modelId="{502B69AA-B4DB-4163-BB0A-C41272368A6C}" type="pres">
      <dgm:prSet presAssocID="{A1298B9B-B4B4-4C4C-B472-AD95DE08FCFA}" presName="tx1" presStyleLbl="revTx" presStyleIdx="3" presStyleCnt="8"/>
      <dgm:spPr/>
    </dgm:pt>
    <dgm:pt modelId="{078CC19E-DC71-47DC-9167-8C0A999BC007}" type="pres">
      <dgm:prSet presAssocID="{A1298B9B-B4B4-4C4C-B472-AD95DE08FCFA}" presName="vert1" presStyleCnt="0"/>
      <dgm:spPr/>
    </dgm:pt>
    <dgm:pt modelId="{373D36B4-F784-4B74-A668-9161C3273C23}" type="pres">
      <dgm:prSet presAssocID="{132BDFD2-C920-4BF2-B41C-0548F4E883AF}" presName="thickLine" presStyleLbl="alignNode1" presStyleIdx="4" presStyleCnt="8"/>
      <dgm:spPr/>
    </dgm:pt>
    <dgm:pt modelId="{78D1F924-B019-415E-B603-1B2D66BFDEFB}" type="pres">
      <dgm:prSet presAssocID="{132BDFD2-C920-4BF2-B41C-0548F4E883AF}" presName="horz1" presStyleCnt="0"/>
      <dgm:spPr/>
    </dgm:pt>
    <dgm:pt modelId="{9E20EA71-6DB2-45BB-AA41-BCC4480CB498}" type="pres">
      <dgm:prSet presAssocID="{132BDFD2-C920-4BF2-B41C-0548F4E883AF}" presName="tx1" presStyleLbl="revTx" presStyleIdx="4" presStyleCnt="8"/>
      <dgm:spPr/>
    </dgm:pt>
    <dgm:pt modelId="{095D9E21-BF42-411C-A3BB-BCD46AD26368}" type="pres">
      <dgm:prSet presAssocID="{132BDFD2-C920-4BF2-B41C-0548F4E883AF}" presName="vert1" presStyleCnt="0"/>
      <dgm:spPr/>
    </dgm:pt>
    <dgm:pt modelId="{8EBED8AC-7A12-4D8B-93CB-A78E7A20FB44}" type="pres">
      <dgm:prSet presAssocID="{18A04BAF-46A7-4AB2-89D2-5FF99539EDDC}" presName="thickLine" presStyleLbl="alignNode1" presStyleIdx="5" presStyleCnt="8"/>
      <dgm:spPr/>
    </dgm:pt>
    <dgm:pt modelId="{DB37E449-2EBD-4280-B684-14E054E5C43D}" type="pres">
      <dgm:prSet presAssocID="{18A04BAF-46A7-4AB2-89D2-5FF99539EDDC}" presName="horz1" presStyleCnt="0"/>
      <dgm:spPr/>
    </dgm:pt>
    <dgm:pt modelId="{4E22D57A-B4BA-46BA-8073-846379188316}" type="pres">
      <dgm:prSet presAssocID="{18A04BAF-46A7-4AB2-89D2-5FF99539EDDC}" presName="tx1" presStyleLbl="revTx" presStyleIdx="5" presStyleCnt="8"/>
      <dgm:spPr/>
    </dgm:pt>
    <dgm:pt modelId="{73BA2021-71A6-4388-865F-80CD65792C15}" type="pres">
      <dgm:prSet presAssocID="{18A04BAF-46A7-4AB2-89D2-5FF99539EDDC}" presName="vert1" presStyleCnt="0"/>
      <dgm:spPr/>
    </dgm:pt>
    <dgm:pt modelId="{94D3DCBA-A481-4C9C-9DAC-9A559F5E2B9E}" type="pres">
      <dgm:prSet presAssocID="{B7A9419A-1C79-476C-9BB7-D0B787FEAF23}" presName="thickLine" presStyleLbl="alignNode1" presStyleIdx="6" presStyleCnt="8"/>
      <dgm:spPr/>
    </dgm:pt>
    <dgm:pt modelId="{6ED0B123-9577-4D7B-A5A4-351A103D78EF}" type="pres">
      <dgm:prSet presAssocID="{B7A9419A-1C79-476C-9BB7-D0B787FEAF23}" presName="horz1" presStyleCnt="0"/>
      <dgm:spPr/>
    </dgm:pt>
    <dgm:pt modelId="{1B0EA0B1-09A6-4B4C-8777-A638CF0BB2F7}" type="pres">
      <dgm:prSet presAssocID="{B7A9419A-1C79-476C-9BB7-D0B787FEAF23}" presName="tx1" presStyleLbl="revTx" presStyleIdx="6" presStyleCnt="8"/>
      <dgm:spPr/>
    </dgm:pt>
    <dgm:pt modelId="{561A6DE6-0745-48E2-82B5-3F4B98103397}" type="pres">
      <dgm:prSet presAssocID="{B7A9419A-1C79-476C-9BB7-D0B787FEAF23}" presName="vert1" presStyleCnt="0"/>
      <dgm:spPr/>
    </dgm:pt>
    <dgm:pt modelId="{8C01E573-6BBB-45EF-86A0-451F07B7E69B}" type="pres">
      <dgm:prSet presAssocID="{459088C5-F054-4469-B628-1FAF96208F18}" presName="thickLine" presStyleLbl="alignNode1" presStyleIdx="7" presStyleCnt="8"/>
      <dgm:spPr/>
    </dgm:pt>
    <dgm:pt modelId="{557BFBAF-23F9-43EB-842C-ABEAE613FFC7}" type="pres">
      <dgm:prSet presAssocID="{459088C5-F054-4469-B628-1FAF96208F18}" presName="horz1" presStyleCnt="0"/>
      <dgm:spPr/>
    </dgm:pt>
    <dgm:pt modelId="{3E1EFD56-BE07-4DA1-BD7A-151745762671}" type="pres">
      <dgm:prSet presAssocID="{459088C5-F054-4469-B628-1FAF96208F18}" presName="tx1" presStyleLbl="revTx" presStyleIdx="7" presStyleCnt="8"/>
      <dgm:spPr/>
    </dgm:pt>
    <dgm:pt modelId="{529E19A9-8473-4137-B75C-1A70D1182E9C}" type="pres">
      <dgm:prSet presAssocID="{459088C5-F054-4469-B628-1FAF96208F18}" presName="vert1" presStyleCnt="0"/>
      <dgm:spPr/>
    </dgm:pt>
  </dgm:ptLst>
  <dgm:cxnLst>
    <dgm:cxn modelId="{1176BD05-914F-487B-AA05-C4A8343C3F74}" type="presOf" srcId="{7132028E-B19B-405C-94E8-CECE7CCB7AA4}" destId="{CACEBDCD-F12E-417F-93E0-683091201161}" srcOrd="0" destOrd="0" presId="urn:microsoft.com/office/officeart/2008/layout/LinedList"/>
    <dgm:cxn modelId="{9C60990A-355C-42D0-B4F5-0CC2FEC1F4E2}" srcId="{8BB5F02C-714D-490F-A66F-0090B858655D}" destId="{2AA3CB7C-6D02-4423-B87F-2E77140E8A76}" srcOrd="1" destOrd="0" parTransId="{946EBF67-9F3C-4D36-9705-7DE0B5748CF5}" sibTransId="{6E625577-4CBB-4AF0-8FF6-60FC76191356}"/>
    <dgm:cxn modelId="{7B07420E-FF27-41E0-98D5-BB4F63CE0D36}" type="presOf" srcId="{459088C5-F054-4469-B628-1FAF96208F18}" destId="{3E1EFD56-BE07-4DA1-BD7A-151745762671}" srcOrd="0" destOrd="0" presId="urn:microsoft.com/office/officeart/2008/layout/LinedList"/>
    <dgm:cxn modelId="{56FD1315-0B77-402D-B99F-4BDA2B291B0B}" srcId="{8BB5F02C-714D-490F-A66F-0090B858655D}" destId="{7132028E-B19B-405C-94E8-CECE7CCB7AA4}" srcOrd="0" destOrd="0" parTransId="{634672DA-BE57-4FF6-9EC7-4A463F577645}" sibTransId="{45C52580-1D6E-4B87-BF4E-4B070EBB7785}"/>
    <dgm:cxn modelId="{CC46241E-6F65-4287-9D70-38AAA5A079D9}" srcId="{8BB5F02C-714D-490F-A66F-0090B858655D}" destId="{CDBD59EE-10E5-42D2-B26A-859031CADE94}" srcOrd="2" destOrd="0" parTransId="{1F84B278-83B1-43F6-8FE6-9B66D3CF6BA8}" sibTransId="{059E054B-F97E-428B-AC28-EF757C2BAEA2}"/>
    <dgm:cxn modelId="{E197A624-A0B4-42A7-8ECE-9D2E806195E5}" srcId="{8BB5F02C-714D-490F-A66F-0090B858655D}" destId="{A1298B9B-B4B4-4C4C-B472-AD95DE08FCFA}" srcOrd="3" destOrd="0" parTransId="{F7F96596-17BC-44DA-82A4-20FA873D0395}" sibTransId="{3292812C-EBE6-41E6-BDB2-7548A78CF1CE}"/>
    <dgm:cxn modelId="{D1ED272D-7423-4E58-89D9-55A301F2B13F}" type="presOf" srcId="{2AA3CB7C-6D02-4423-B87F-2E77140E8A76}" destId="{4A1EF470-ED45-401C-A9EF-0816F6779328}" srcOrd="0" destOrd="0" presId="urn:microsoft.com/office/officeart/2008/layout/LinedList"/>
    <dgm:cxn modelId="{1FFA5347-2F29-4771-80A1-2FCAB0F9E219}" srcId="{8BB5F02C-714D-490F-A66F-0090B858655D}" destId="{18A04BAF-46A7-4AB2-89D2-5FF99539EDDC}" srcOrd="5" destOrd="0" parTransId="{073F8FFB-17E0-449B-9DA2-7D7091495C95}" sibTransId="{D549BD20-EF4D-4704-B213-1A13BB042E81}"/>
    <dgm:cxn modelId="{6EA64A7B-2B80-4AED-951F-84326DD48671}" srcId="{8BB5F02C-714D-490F-A66F-0090B858655D}" destId="{132BDFD2-C920-4BF2-B41C-0548F4E883AF}" srcOrd="4" destOrd="0" parTransId="{AC100A6E-4AC7-408E-A471-C5DB2788EEA8}" sibTransId="{7EB5C743-9DE1-4CD4-9133-4864E418652F}"/>
    <dgm:cxn modelId="{F802C083-5D92-4DB4-A072-00F782E4A244}" srcId="{8BB5F02C-714D-490F-A66F-0090B858655D}" destId="{B7A9419A-1C79-476C-9BB7-D0B787FEAF23}" srcOrd="6" destOrd="0" parTransId="{5FE3BFDB-4948-496E-9912-B6B1D232DA71}" sibTransId="{B8A6A52E-5F66-4D7A-9FD8-FFDAC1C01CCE}"/>
    <dgm:cxn modelId="{D1A6D988-C76A-49EE-B197-8476C8D5568C}" type="presOf" srcId="{8BB5F02C-714D-490F-A66F-0090B858655D}" destId="{245F732F-F2C7-4C52-A5AF-FDD5122CB074}" srcOrd="0" destOrd="0" presId="urn:microsoft.com/office/officeart/2008/layout/LinedList"/>
    <dgm:cxn modelId="{68334598-AC22-4AC9-90E7-27D22F0F120B}" type="presOf" srcId="{A1298B9B-B4B4-4C4C-B472-AD95DE08FCFA}" destId="{502B69AA-B4DB-4163-BB0A-C41272368A6C}" srcOrd="0" destOrd="0" presId="urn:microsoft.com/office/officeart/2008/layout/LinedList"/>
    <dgm:cxn modelId="{9F1DA1A8-1F40-4CE2-BCC9-0D9C5A47B4E8}" srcId="{8BB5F02C-714D-490F-A66F-0090B858655D}" destId="{459088C5-F054-4469-B628-1FAF96208F18}" srcOrd="7" destOrd="0" parTransId="{623F65B4-1350-4409-BC0D-2048D6A13AE7}" sibTransId="{69279A3E-234C-4FED-A23A-049E410C7C18}"/>
    <dgm:cxn modelId="{46B163B0-DBC2-470A-BE43-5F45BC9B304C}" type="presOf" srcId="{132BDFD2-C920-4BF2-B41C-0548F4E883AF}" destId="{9E20EA71-6DB2-45BB-AA41-BCC4480CB498}" srcOrd="0" destOrd="0" presId="urn:microsoft.com/office/officeart/2008/layout/LinedList"/>
    <dgm:cxn modelId="{96539EB4-BE7A-4E71-B877-D8022D963362}" type="presOf" srcId="{CDBD59EE-10E5-42D2-B26A-859031CADE94}" destId="{78395316-D606-469A-B932-3472C330F901}" srcOrd="0" destOrd="0" presId="urn:microsoft.com/office/officeart/2008/layout/LinedList"/>
    <dgm:cxn modelId="{8A8498BC-C23E-4E46-B318-8A4E49DBFBEA}" type="presOf" srcId="{18A04BAF-46A7-4AB2-89D2-5FF99539EDDC}" destId="{4E22D57A-B4BA-46BA-8073-846379188316}" srcOrd="0" destOrd="0" presId="urn:microsoft.com/office/officeart/2008/layout/LinedList"/>
    <dgm:cxn modelId="{1DFF7AF6-660F-4542-AD5F-0E6F0F7E8A48}" type="presOf" srcId="{B7A9419A-1C79-476C-9BB7-D0B787FEAF23}" destId="{1B0EA0B1-09A6-4B4C-8777-A638CF0BB2F7}" srcOrd="0" destOrd="0" presId="urn:microsoft.com/office/officeart/2008/layout/LinedList"/>
    <dgm:cxn modelId="{3622BEFD-86FB-481E-8C69-25A3F2E30037}" type="presParOf" srcId="{245F732F-F2C7-4C52-A5AF-FDD5122CB074}" destId="{A2E4CEFB-B26E-44BF-BAF6-0736AAEC7175}" srcOrd="0" destOrd="0" presId="urn:microsoft.com/office/officeart/2008/layout/LinedList"/>
    <dgm:cxn modelId="{8AB29C0B-E648-4959-B13F-B27D0206B49E}" type="presParOf" srcId="{245F732F-F2C7-4C52-A5AF-FDD5122CB074}" destId="{9C305B29-8133-4CE4-8076-7AA867E87174}" srcOrd="1" destOrd="0" presId="urn:microsoft.com/office/officeart/2008/layout/LinedList"/>
    <dgm:cxn modelId="{DE6767C6-AADA-4EA0-B1E8-6F59823D674E}" type="presParOf" srcId="{9C305B29-8133-4CE4-8076-7AA867E87174}" destId="{CACEBDCD-F12E-417F-93E0-683091201161}" srcOrd="0" destOrd="0" presId="urn:microsoft.com/office/officeart/2008/layout/LinedList"/>
    <dgm:cxn modelId="{58CFC93A-C334-4EB5-94FB-18E96C96237B}" type="presParOf" srcId="{9C305B29-8133-4CE4-8076-7AA867E87174}" destId="{CBED952B-8158-40F9-BFFF-50222AFB708F}" srcOrd="1" destOrd="0" presId="urn:microsoft.com/office/officeart/2008/layout/LinedList"/>
    <dgm:cxn modelId="{489E6901-3565-42BE-8990-F34891046531}" type="presParOf" srcId="{245F732F-F2C7-4C52-A5AF-FDD5122CB074}" destId="{F7A528BF-05DA-4694-83EE-FFA89A39F5C9}" srcOrd="2" destOrd="0" presId="urn:microsoft.com/office/officeart/2008/layout/LinedList"/>
    <dgm:cxn modelId="{FCF2A1CF-D0CC-416E-B62D-B89CA20DD26D}" type="presParOf" srcId="{245F732F-F2C7-4C52-A5AF-FDD5122CB074}" destId="{E9EC4C39-48FC-4A83-9D13-0F642B9F43EF}" srcOrd="3" destOrd="0" presId="urn:microsoft.com/office/officeart/2008/layout/LinedList"/>
    <dgm:cxn modelId="{02F1D7D6-DFD8-48A6-94F8-32FC0D372D20}" type="presParOf" srcId="{E9EC4C39-48FC-4A83-9D13-0F642B9F43EF}" destId="{4A1EF470-ED45-401C-A9EF-0816F6779328}" srcOrd="0" destOrd="0" presId="urn:microsoft.com/office/officeart/2008/layout/LinedList"/>
    <dgm:cxn modelId="{AF90517C-F2BF-4C7C-AD4A-FA205E86CC79}" type="presParOf" srcId="{E9EC4C39-48FC-4A83-9D13-0F642B9F43EF}" destId="{658BF1AA-BD03-4E25-B52C-77EC605683D7}" srcOrd="1" destOrd="0" presId="urn:microsoft.com/office/officeart/2008/layout/LinedList"/>
    <dgm:cxn modelId="{2D767E78-2AC6-4100-A7D3-9C72F659674A}" type="presParOf" srcId="{245F732F-F2C7-4C52-A5AF-FDD5122CB074}" destId="{1774E90B-36FA-4B6E-84D7-2135D015D96E}" srcOrd="4" destOrd="0" presId="urn:microsoft.com/office/officeart/2008/layout/LinedList"/>
    <dgm:cxn modelId="{3CAC2D6E-8CB7-4AD4-BA99-FEA0F5552381}" type="presParOf" srcId="{245F732F-F2C7-4C52-A5AF-FDD5122CB074}" destId="{489FDB43-DE56-475A-89BB-28E301E6B07C}" srcOrd="5" destOrd="0" presId="urn:microsoft.com/office/officeart/2008/layout/LinedList"/>
    <dgm:cxn modelId="{6081A7A2-5563-4D3C-A69B-65381105BEA1}" type="presParOf" srcId="{489FDB43-DE56-475A-89BB-28E301E6B07C}" destId="{78395316-D606-469A-B932-3472C330F901}" srcOrd="0" destOrd="0" presId="urn:microsoft.com/office/officeart/2008/layout/LinedList"/>
    <dgm:cxn modelId="{87ED2AFA-37B4-4C82-8E3A-0DBF0245AB50}" type="presParOf" srcId="{489FDB43-DE56-475A-89BB-28E301E6B07C}" destId="{31CFCF59-8DE2-4E7E-9E2D-AB123C602975}" srcOrd="1" destOrd="0" presId="urn:microsoft.com/office/officeart/2008/layout/LinedList"/>
    <dgm:cxn modelId="{024836FA-B6C5-46F7-9723-4FDB9ADE2831}" type="presParOf" srcId="{245F732F-F2C7-4C52-A5AF-FDD5122CB074}" destId="{5A943770-9BE7-4B5C-811A-8630509F87E0}" srcOrd="6" destOrd="0" presId="urn:microsoft.com/office/officeart/2008/layout/LinedList"/>
    <dgm:cxn modelId="{A2AF72D9-1957-41CD-9A3C-5ED016419929}" type="presParOf" srcId="{245F732F-F2C7-4C52-A5AF-FDD5122CB074}" destId="{6D818FC5-F376-4EBA-BBC2-D00DC7FD39E4}" srcOrd="7" destOrd="0" presId="urn:microsoft.com/office/officeart/2008/layout/LinedList"/>
    <dgm:cxn modelId="{1889CFCC-5536-4265-A8E7-7DA87CACA0ED}" type="presParOf" srcId="{6D818FC5-F376-4EBA-BBC2-D00DC7FD39E4}" destId="{502B69AA-B4DB-4163-BB0A-C41272368A6C}" srcOrd="0" destOrd="0" presId="urn:microsoft.com/office/officeart/2008/layout/LinedList"/>
    <dgm:cxn modelId="{53E17A2F-8277-4DE4-A77C-50E7AA59C09D}" type="presParOf" srcId="{6D818FC5-F376-4EBA-BBC2-D00DC7FD39E4}" destId="{078CC19E-DC71-47DC-9167-8C0A999BC007}" srcOrd="1" destOrd="0" presId="urn:microsoft.com/office/officeart/2008/layout/LinedList"/>
    <dgm:cxn modelId="{2F138DBB-620D-4DD3-B6C7-FD22916970E4}" type="presParOf" srcId="{245F732F-F2C7-4C52-A5AF-FDD5122CB074}" destId="{373D36B4-F784-4B74-A668-9161C3273C23}" srcOrd="8" destOrd="0" presId="urn:microsoft.com/office/officeart/2008/layout/LinedList"/>
    <dgm:cxn modelId="{C2346CDF-1EB9-4E51-AEC3-2324C10D4527}" type="presParOf" srcId="{245F732F-F2C7-4C52-A5AF-FDD5122CB074}" destId="{78D1F924-B019-415E-B603-1B2D66BFDEFB}" srcOrd="9" destOrd="0" presId="urn:microsoft.com/office/officeart/2008/layout/LinedList"/>
    <dgm:cxn modelId="{6B2EB0BE-20AB-4E6F-AEF6-523B16339185}" type="presParOf" srcId="{78D1F924-B019-415E-B603-1B2D66BFDEFB}" destId="{9E20EA71-6DB2-45BB-AA41-BCC4480CB498}" srcOrd="0" destOrd="0" presId="urn:microsoft.com/office/officeart/2008/layout/LinedList"/>
    <dgm:cxn modelId="{A2818935-CE49-433A-BCA0-64CB76336CFF}" type="presParOf" srcId="{78D1F924-B019-415E-B603-1B2D66BFDEFB}" destId="{095D9E21-BF42-411C-A3BB-BCD46AD26368}" srcOrd="1" destOrd="0" presId="urn:microsoft.com/office/officeart/2008/layout/LinedList"/>
    <dgm:cxn modelId="{1E0D74D9-6308-4DDF-9E79-DAA446A09B72}" type="presParOf" srcId="{245F732F-F2C7-4C52-A5AF-FDD5122CB074}" destId="{8EBED8AC-7A12-4D8B-93CB-A78E7A20FB44}" srcOrd="10" destOrd="0" presId="urn:microsoft.com/office/officeart/2008/layout/LinedList"/>
    <dgm:cxn modelId="{DF39FEBB-C504-4B43-8F61-2ACE0BA0B88B}" type="presParOf" srcId="{245F732F-F2C7-4C52-A5AF-FDD5122CB074}" destId="{DB37E449-2EBD-4280-B684-14E054E5C43D}" srcOrd="11" destOrd="0" presId="urn:microsoft.com/office/officeart/2008/layout/LinedList"/>
    <dgm:cxn modelId="{B6AC95E8-A577-4F59-B5B4-087BFAE58CF3}" type="presParOf" srcId="{DB37E449-2EBD-4280-B684-14E054E5C43D}" destId="{4E22D57A-B4BA-46BA-8073-846379188316}" srcOrd="0" destOrd="0" presId="urn:microsoft.com/office/officeart/2008/layout/LinedList"/>
    <dgm:cxn modelId="{8F179F50-0F7D-4729-892F-AC8DE8DDA294}" type="presParOf" srcId="{DB37E449-2EBD-4280-B684-14E054E5C43D}" destId="{73BA2021-71A6-4388-865F-80CD65792C15}" srcOrd="1" destOrd="0" presId="urn:microsoft.com/office/officeart/2008/layout/LinedList"/>
    <dgm:cxn modelId="{F2CF6E22-4736-49F4-9C03-42FB13EDDEE2}" type="presParOf" srcId="{245F732F-F2C7-4C52-A5AF-FDD5122CB074}" destId="{94D3DCBA-A481-4C9C-9DAC-9A559F5E2B9E}" srcOrd="12" destOrd="0" presId="urn:microsoft.com/office/officeart/2008/layout/LinedList"/>
    <dgm:cxn modelId="{AAC9D9E4-BEEB-4DC4-8A95-EACC222CBB2B}" type="presParOf" srcId="{245F732F-F2C7-4C52-A5AF-FDD5122CB074}" destId="{6ED0B123-9577-4D7B-A5A4-351A103D78EF}" srcOrd="13" destOrd="0" presId="urn:microsoft.com/office/officeart/2008/layout/LinedList"/>
    <dgm:cxn modelId="{473C7BDB-5CA2-4BAB-ADD4-FE374ED51087}" type="presParOf" srcId="{6ED0B123-9577-4D7B-A5A4-351A103D78EF}" destId="{1B0EA0B1-09A6-4B4C-8777-A638CF0BB2F7}" srcOrd="0" destOrd="0" presId="urn:microsoft.com/office/officeart/2008/layout/LinedList"/>
    <dgm:cxn modelId="{35E7AC7A-983F-48CC-9E13-A8699AC71D69}" type="presParOf" srcId="{6ED0B123-9577-4D7B-A5A4-351A103D78EF}" destId="{561A6DE6-0745-48E2-82B5-3F4B98103397}" srcOrd="1" destOrd="0" presId="urn:microsoft.com/office/officeart/2008/layout/LinedList"/>
    <dgm:cxn modelId="{9C89EDDD-F7B7-4D3B-B7D1-200422CF9339}" type="presParOf" srcId="{245F732F-F2C7-4C52-A5AF-FDD5122CB074}" destId="{8C01E573-6BBB-45EF-86A0-451F07B7E69B}" srcOrd="14" destOrd="0" presId="urn:microsoft.com/office/officeart/2008/layout/LinedList"/>
    <dgm:cxn modelId="{B369A91F-7C6A-4AAB-B3FC-456F44D79D63}" type="presParOf" srcId="{245F732F-F2C7-4C52-A5AF-FDD5122CB074}" destId="{557BFBAF-23F9-43EB-842C-ABEAE613FFC7}" srcOrd="15" destOrd="0" presId="urn:microsoft.com/office/officeart/2008/layout/LinedList"/>
    <dgm:cxn modelId="{BE7150F7-97CD-4AD0-9A04-3D0370B73B7F}" type="presParOf" srcId="{557BFBAF-23F9-43EB-842C-ABEAE613FFC7}" destId="{3E1EFD56-BE07-4DA1-BD7A-151745762671}" srcOrd="0" destOrd="0" presId="urn:microsoft.com/office/officeart/2008/layout/LinedList"/>
    <dgm:cxn modelId="{6F077A38-BFDD-4C9C-BD2C-C10F4756DE5C}" type="presParOf" srcId="{557BFBAF-23F9-43EB-842C-ABEAE613FFC7}" destId="{529E19A9-8473-4137-B75C-1A70D1182E9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180560-B52E-4C0B-A3A8-B84E998E3AF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C976CD-E434-46B2-BA2F-0137C02DBFF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2"/>
              </a:solidFill>
            </a:rPr>
            <a:t>Customize the categories</a:t>
          </a:r>
        </a:p>
      </dgm:t>
    </dgm:pt>
    <dgm:pt modelId="{1F250FD7-687E-4470-9A47-C59128301C2C}" type="parTrans" cxnId="{E1F7A9E8-3659-4921-9736-F684107F09A2}">
      <dgm:prSet/>
      <dgm:spPr/>
      <dgm:t>
        <a:bodyPr/>
        <a:lstStyle/>
        <a:p>
          <a:endParaRPr lang="en-US"/>
        </a:p>
      </dgm:t>
    </dgm:pt>
    <dgm:pt modelId="{C3123BB7-D15B-4314-A018-A740BD2D8393}" type="sibTrans" cxnId="{E1F7A9E8-3659-4921-9736-F684107F09A2}">
      <dgm:prSet/>
      <dgm:spPr/>
      <dgm:t>
        <a:bodyPr/>
        <a:lstStyle/>
        <a:p>
          <a:endParaRPr lang="en-US"/>
        </a:p>
      </dgm:t>
    </dgm:pt>
    <dgm:pt modelId="{DC493477-DBD8-4CAC-8007-7E15BD64733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2"/>
              </a:solidFill>
            </a:rPr>
            <a:t>Change the scale</a:t>
          </a:r>
        </a:p>
      </dgm:t>
    </dgm:pt>
    <dgm:pt modelId="{988E5B08-A2FF-47EE-8C29-F802E40AFBFD}" type="parTrans" cxnId="{30E450D8-7E62-4C65-BEC0-1D51A91C1CE6}">
      <dgm:prSet/>
      <dgm:spPr/>
      <dgm:t>
        <a:bodyPr/>
        <a:lstStyle/>
        <a:p>
          <a:endParaRPr lang="en-US"/>
        </a:p>
      </dgm:t>
    </dgm:pt>
    <dgm:pt modelId="{2F7A8958-4AD3-44CD-959C-4D2AA129F698}" type="sibTrans" cxnId="{30E450D8-7E62-4C65-BEC0-1D51A91C1CE6}">
      <dgm:prSet/>
      <dgm:spPr/>
      <dgm:t>
        <a:bodyPr/>
        <a:lstStyle/>
        <a:p>
          <a:endParaRPr lang="en-US"/>
        </a:p>
      </dgm:t>
    </dgm:pt>
    <dgm:pt modelId="{2C56F6EB-674F-443B-8DF0-16C9B445F5C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2"/>
              </a:solidFill>
            </a:rPr>
            <a:t>Ask more specific questions</a:t>
          </a:r>
        </a:p>
      </dgm:t>
    </dgm:pt>
    <dgm:pt modelId="{7983E802-D4C1-422D-9772-EACAF4B647B6}" type="parTrans" cxnId="{AE79A885-CFF9-49FA-9C37-04D47AF67AD1}">
      <dgm:prSet/>
      <dgm:spPr/>
      <dgm:t>
        <a:bodyPr/>
        <a:lstStyle/>
        <a:p>
          <a:endParaRPr lang="en-US"/>
        </a:p>
      </dgm:t>
    </dgm:pt>
    <dgm:pt modelId="{37CF981E-DCB4-4DFF-A0D8-D98FD7190EE3}" type="sibTrans" cxnId="{AE79A885-CFF9-49FA-9C37-04D47AF67AD1}">
      <dgm:prSet/>
      <dgm:spPr/>
      <dgm:t>
        <a:bodyPr/>
        <a:lstStyle/>
        <a:p>
          <a:endParaRPr lang="en-US"/>
        </a:p>
      </dgm:t>
    </dgm:pt>
    <dgm:pt modelId="{03BE22B3-111B-49B5-B8CE-7CBA22C6237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2"/>
              </a:solidFill>
            </a:rPr>
            <a:t>Customize for virtual activities</a:t>
          </a:r>
        </a:p>
      </dgm:t>
    </dgm:pt>
    <dgm:pt modelId="{17926343-58F9-438E-84BB-F5C56770C1B1}" type="parTrans" cxnId="{7FAFBBDA-2E37-4ED9-A186-AFED1227982E}">
      <dgm:prSet/>
      <dgm:spPr/>
      <dgm:t>
        <a:bodyPr/>
        <a:lstStyle/>
        <a:p>
          <a:endParaRPr lang="en-US"/>
        </a:p>
      </dgm:t>
    </dgm:pt>
    <dgm:pt modelId="{B9B33827-7EA0-4CB1-BEF9-6CD0056955D1}" type="sibTrans" cxnId="{7FAFBBDA-2E37-4ED9-A186-AFED1227982E}">
      <dgm:prSet/>
      <dgm:spPr/>
      <dgm:t>
        <a:bodyPr/>
        <a:lstStyle/>
        <a:p>
          <a:endParaRPr lang="en-US"/>
        </a:p>
      </dgm:t>
    </dgm:pt>
    <dgm:pt modelId="{BEFC027C-333D-472B-85B6-28D39FCF6F57}" type="pres">
      <dgm:prSet presAssocID="{14180560-B52E-4C0B-A3A8-B84E998E3AF9}" presName="root" presStyleCnt="0">
        <dgm:presLayoutVars>
          <dgm:dir/>
          <dgm:resizeHandles val="exact"/>
        </dgm:presLayoutVars>
      </dgm:prSet>
      <dgm:spPr/>
    </dgm:pt>
    <dgm:pt modelId="{A62E011E-654C-40B3-BFA4-268EB1D5421D}" type="pres">
      <dgm:prSet presAssocID="{F1C976CD-E434-46B2-BA2F-0137C02DBFF4}" presName="compNode" presStyleCnt="0"/>
      <dgm:spPr/>
    </dgm:pt>
    <dgm:pt modelId="{2CA1343D-7B40-45BB-A318-79F4AD227289}" type="pres">
      <dgm:prSet presAssocID="{F1C976CD-E434-46B2-BA2F-0137C02DBFF4}" presName="bgRect" presStyleLbl="bgShp" presStyleIdx="0" presStyleCnt="4"/>
      <dgm:spPr/>
    </dgm:pt>
    <dgm:pt modelId="{144868C8-1097-47EC-9677-8E21AD2632B8}" type="pres">
      <dgm:prSet presAssocID="{F1C976CD-E434-46B2-BA2F-0137C02DBFF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A81697E0-1CA6-452F-82B6-DE555CF29B42}" type="pres">
      <dgm:prSet presAssocID="{F1C976CD-E434-46B2-BA2F-0137C02DBFF4}" presName="spaceRect" presStyleCnt="0"/>
      <dgm:spPr/>
    </dgm:pt>
    <dgm:pt modelId="{D655A519-2D0E-4A23-8159-C425767937C3}" type="pres">
      <dgm:prSet presAssocID="{F1C976CD-E434-46B2-BA2F-0137C02DBFF4}" presName="parTx" presStyleLbl="revTx" presStyleIdx="0" presStyleCnt="4">
        <dgm:presLayoutVars>
          <dgm:chMax val="0"/>
          <dgm:chPref val="0"/>
        </dgm:presLayoutVars>
      </dgm:prSet>
      <dgm:spPr/>
    </dgm:pt>
    <dgm:pt modelId="{BC8A0402-03AE-4AB6-ABEA-F97F42697F90}" type="pres">
      <dgm:prSet presAssocID="{C3123BB7-D15B-4314-A018-A740BD2D8393}" presName="sibTrans" presStyleCnt="0"/>
      <dgm:spPr/>
    </dgm:pt>
    <dgm:pt modelId="{FCC6FFD2-A11B-4B1A-BFE8-5103445AB526}" type="pres">
      <dgm:prSet presAssocID="{DC493477-DBD8-4CAC-8007-7E15BD647330}" presName="compNode" presStyleCnt="0"/>
      <dgm:spPr/>
    </dgm:pt>
    <dgm:pt modelId="{CF446B56-88D5-43A1-972B-52E946BA75B5}" type="pres">
      <dgm:prSet presAssocID="{DC493477-DBD8-4CAC-8007-7E15BD647330}" presName="bgRect" presStyleLbl="bgShp" presStyleIdx="1" presStyleCnt="4"/>
      <dgm:spPr/>
    </dgm:pt>
    <dgm:pt modelId="{C2099162-822A-4F1F-9AC6-3FF12528EDA7}" type="pres">
      <dgm:prSet presAssocID="{DC493477-DBD8-4CAC-8007-7E15BD64733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BF16625C-D48E-475F-BA6B-A786F60A653E}" type="pres">
      <dgm:prSet presAssocID="{DC493477-DBD8-4CAC-8007-7E15BD647330}" presName="spaceRect" presStyleCnt="0"/>
      <dgm:spPr/>
    </dgm:pt>
    <dgm:pt modelId="{EB636DB3-5E6A-4E08-BFF3-9392C263E85D}" type="pres">
      <dgm:prSet presAssocID="{DC493477-DBD8-4CAC-8007-7E15BD647330}" presName="parTx" presStyleLbl="revTx" presStyleIdx="1" presStyleCnt="4">
        <dgm:presLayoutVars>
          <dgm:chMax val="0"/>
          <dgm:chPref val="0"/>
        </dgm:presLayoutVars>
      </dgm:prSet>
      <dgm:spPr/>
    </dgm:pt>
    <dgm:pt modelId="{B76CF067-9EBD-49BD-B045-72AB7ABD6749}" type="pres">
      <dgm:prSet presAssocID="{2F7A8958-4AD3-44CD-959C-4D2AA129F698}" presName="sibTrans" presStyleCnt="0"/>
      <dgm:spPr/>
    </dgm:pt>
    <dgm:pt modelId="{CBE5BC29-5D17-49D5-A65C-ABC6041227E1}" type="pres">
      <dgm:prSet presAssocID="{2C56F6EB-674F-443B-8DF0-16C9B445F5C3}" presName="compNode" presStyleCnt="0"/>
      <dgm:spPr/>
    </dgm:pt>
    <dgm:pt modelId="{3E1EE70D-DB64-4231-AB7D-4FB00C2F3F1E}" type="pres">
      <dgm:prSet presAssocID="{2C56F6EB-674F-443B-8DF0-16C9B445F5C3}" presName="bgRect" presStyleLbl="bgShp" presStyleIdx="2" presStyleCnt="4"/>
      <dgm:spPr/>
    </dgm:pt>
    <dgm:pt modelId="{B9236D6A-F979-4CE9-9006-CC9610B4BD6B}" type="pres">
      <dgm:prSet presAssocID="{2C56F6EB-674F-443B-8DF0-16C9B445F5C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AD0D3C1E-5A48-4179-86F6-73871903253D}" type="pres">
      <dgm:prSet presAssocID="{2C56F6EB-674F-443B-8DF0-16C9B445F5C3}" presName="spaceRect" presStyleCnt="0"/>
      <dgm:spPr/>
    </dgm:pt>
    <dgm:pt modelId="{570B71E0-8790-4169-876A-451C08EFE0FC}" type="pres">
      <dgm:prSet presAssocID="{2C56F6EB-674F-443B-8DF0-16C9B445F5C3}" presName="parTx" presStyleLbl="revTx" presStyleIdx="2" presStyleCnt="4">
        <dgm:presLayoutVars>
          <dgm:chMax val="0"/>
          <dgm:chPref val="0"/>
        </dgm:presLayoutVars>
      </dgm:prSet>
      <dgm:spPr/>
    </dgm:pt>
    <dgm:pt modelId="{2C66D277-1EBF-475E-9D89-F11EBCC53A9D}" type="pres">
      <dgm:prSet presAssocID="{37CF981E-DCB4-4DFF-A0D8-D98FD7190EE3}" presName="sibTrans" presStyleCnt="0"/>
      <dgm:spPr/>
    </dgm:pt>
    <dgm:pt modelId="{801BC7E5-B4A2-41BD-8058-8B12B371AF33}" type="pres">
      <dgm:prSet presAssocID="{03BE22B3-111B-49B5-B8CE-7CBA22C62374}" presName="compNode" presStyleCnt="0"/>
      <dgm:spPr/>
    </dgm:pt>
    <dgm:pt modelId="{BF3EF9A9-32AC-4FAF-B523-ACA74AA5C632}" type="pres">
      <dgm:prSet presAssocID="{03BE22B3-111B-49B5-B8CE-7CBA22C62374}" presName="bgRect" presStyleLbl="bgShp" presStyleIdx="3" presStyleCnt="4"/>
      <dgm:spPr/>
    </dgm:pt>
    <dgm:pt modelId="{EB19A12F-F556-439C-9115-F7154970C511}" type="pres">
      <dgm:prSet presAssocID="{03BE22B3-111B-49B5-B8CE-7CBA22C6237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itor with solid fill"/>
        </a:ext>
      </dgm:extLst>
    </dgm:pt>
    <dgm:pt modelId="{EBA31217-ED21-4794-859C-9C305DA55447}" type="pres">
      <dgm:prSet presAssocID="{03BE22B3-111B-49B5-B8CE-7CBA22C62374}" presName="spaceRect" presStyleCnt="0"/>
      <dgm:spPr/>
    </dgm:pt>
    <dgm:pt modelId="{53345A57-AAA9-4182-9D1B-89DFB964B273}" type="pres">
      <dgm:prSet presAssocID="{03BE22B3-111B-49B5-B8CE-7CBA22C62374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20A0F828-EE6D-476B-A5ED-62177AF1528E}" type="presOf" srcId="{2C56F6EB-674F-443B-8DF0-16C9B445F5C3}" destId="{570B71E0-8790-4169-876A-451C08EFE0FC}" srcOrd="0" destOrd="0" presId="urn:microsoft.com/office/officeart/2018/2/layout/IconVerticalSolidList"/>
    <dgm:cxn modelId="{5AB4366B-63F3-4620-B107-CD946FCA7F63}" type="presOf" srcId="{14180560-B52E-4C0B-A3A8-B84E998E3AF9}" destId="{BEFC027C-333D-472B-85B6-28D39FCF6F57}" srcOrd="0" destOrd="0" presId="urn:microsoft.com/office/officeart/2018/2/layout/IconVerticalSolidList"/>
    <dgm:cxn modelId="{AE79A885-CFF9-49FA-9C37-04D47AF67AD1}" srcId="{14180560-B52E-4C0B-A3A8-B84E998E3AF9}" destId="{2C56F6EB-674F-443B-8DF0-16C9B445F5C3}" srcOrd="2" destOrd="0" parTransId="{7983E802-D4C1-422D-9772-EACAF4B647B6}" sibTransId="{37CF981E-DCB4-4DFF-A0D8-D98FD7190EE3}"/>
    <dgm:cxn modelId="{ED8C6BA1-DD1A-4711-8500-12FB1B3DDAF9}" type="presOf" srcId="{DC493477-DBD8-4CAC-8007-7E15BD647330}" destId="{EB636DB3-5E6A-4E08-BFF3-9392C263E85D}" srcOrd="0" destOrd="0" presId="urn:microsoft.com/office/officeart/2018/2/layout/IconVerticalSolidList"/>
    <dgm:cxn modelId="{20F5EAAC-F3CC-4D40-BE5B-F7D90F233B02}" type="presOf" srcId="{03BE22B3-111B-49B5-B8CE-7CBA22C62374}" destId="{53345A57-AAA9-4182-9D1B-89DFB964B273}" srcOrd="0" destOrd="0" presId="urn:microsoft.com/office/officeart/2018/2/layout/IconVerticalSolidList"/>
    <dgm:cxn modelId="{30E450D8-7E62-4C65-BEC0-1D51A91C1CE6}" srcId="{14180560-B52E-4C0B-A3A8-B84E998E3AF9}" destId="{DC493477-DBD8-4CAC-8007-7E15BD647330}" srcOrd="1" destOrd="0" parTransId="{988E5B08-A2FF-47EE-8C29-F802E40AFBFD}" sibTransId="{2F7A8958-4AD3-44CD-959C-4D2AA129F698}"/>
    <dgm:cxn modelId="{7FAFBBDA-2E37-4ED9-A186-AFED1227982E}" srcId="{14180560-B52E-4C0B-A3A8-B84E998E3AF9}" destId="{03BE22B3-111B-49B5-B8CE-7CBA22C62374}" srcOrd="3" destOrd="0" parTransId="{17926343-58F9-438E-84BB-F5C56770C1B1}" sibTransId="{B9B33827-7EA0-4CB1-BEF9-6CD0056955D1}"/>
    <dgm:cxn modelId="{7F2F7FE8-60E3-4FEB-AA82-B60D5275A2B7}" type="presOf" srcId="{F1C976CD-E434-46B2-BA2F-0137C02DBFF4}" destId="{D655A519-2D0E-4A23-8159-C425767937C3}" srcOrd="0" destOrd="0" presId="urn:microsoft.com/office/officeart/2018/2/layout/IconVerticalSolidList"/>
    <dgm:cxn modelId="{E1F7A9E8-3659-4921-9736-F684107F09A2}" srcId="{14180560-B52E-4C0B-A3A8-B84E998E3AF9}" destId="{F1C976CD-E434-46B2-BA2F-0137C02DBFF4}" srcOrd="0" destOrd="0" parTransId="{1F250FD7-687E-4470-9A47-C59128301C2C}" sibTransId="{C3123BB7-D15B-4314-A018-A740BD2D8393}"/>
    <dgm:cxn modelId="{A0DBAEE9-37BA-4EA2-9138-A36EFFE82A38}" type="presParOf" srcId="{BEFC027C-333D-472B-85B6-28D39FCF6F57}" destId="{A62E011E-654C-40B3-BFA4-268EB1D5421D}" srcOrd="0" destOrd="0" presId="urn:microsoft.com/office/officeart/2018/2/layout/IconVerticalSolidList"/>
    <dgm:cxn modelId="{B426397D-1199-412A-98A6-0088C56130F3}" type="presParOf" srcId="{A62E011E-654C-40B3-BFA4-268EB1D5421D}" destId="{2CA1343D-7B40-45BB-A318-79F4AD227289}" srcOrd="0" destOrd="0" presId="urn:microsoft.com/office/officeart/2018/2/layout/IconVerticalSolidList"/>
    <dgm:cxn modelId="{F873BD5D-E5ED-4C1A-AA75-79F9CE399E72}" type="presParOf" srcId="{A62E011E-654C-40B3-BFA4-268EB1D5421D}" destId="{144868C8-1097-47EC-9677-8E21AD2632B8}" srcOrd="1" destOrd="0" presId="urn:microsoft.com/office/officeart/2018/2/layout/IconVerticalSolidList"/>
    <dgm:cxn modelId="{6A8C1E55-09C8-4DB0-9E25-4C689544D331}" type="presParOf" srcId="{A62E011E-654C-40B3-BFA4-268EB1D5421D}" destId="{A81697E0-1CA6-452F-82B6-DE555CF29B42}" srcOrd="2" destOrd="0" presId="urn:microsoft.com/office/officeart/2018/2/layout/IconVerticalSolidList"/>
    <dgm:cxn modelId="{2C51B2C3-7F4C-4473-8C00-87732C5E51B9}" type="presParOf" srcId="{A62E011E-654C-40B3-BFA4-268EB1D5421D}" destId="{D655A519-2D0E-4A23-8159-C425767937C3}" srcOrd="3" destOrd="0" presId="urn:microsoft.com/office/officeart/2018/2/layout/IconVerticalSolidList"/>
    <dgm:cxn modelId="{3E69DC74-CB4F-4BF4-980E-7F5431CCC411}" type="presParOf" srcId="{BEFC027C-333D-472B-85B6-28D39FCF6F57}" destId="{BC8A0402-03AE-4AB6-ABEA-F97F42697F90}" srcOrd="1" destOrd="0" presId="urn:microsoft.com/office/officeart/2018/2/layout/IconVerticalSolidList"/>
    <dgm:cxn modelId="{D5C77241-38EA-4B61-A851-1F73A9ED6601}" type="presParOf" srcId="{BEFC027C-333D-472B-85B6-28D39FCF6F57}" destId="{FCC6FFD2-A11B-4B1A-BFE8-5103445AB526}" srcOrd="2" destOrd="0" presId="urn:microsoft.com/office/officeart/2018/2/layout/IconVerticalSolidList"/>
    <dgm:cxn modelId="{E7D479C4-EE06-492E-B831-B0E55C12CE37}" type="presParOf" srcId="{FCC6FFD2-A11B-4B1A-BFE8-5103445AB526}" destId="{CF446B56-88D5-43A1-972B-52E946BA75B5}" srcOrd="0" destOrd="0" presId="urn:microsoft.com/office/officeart/2018/2/layout/IconVerticalSolidList"/>
    <dgm:cxn modelId="{979E3476-8874-4BB3-9DFB-D9B17B75E629}" type="presParOf" srcId="{FCC6FFD2-A11B-4B1A-BFE8-5103445AB526}" destId="{C2099162-822A-4F1F-9AC6-3FF12528EDA7}" srcOrd="1" destOrd="0" presId="urn:microsoft.com/office/officeart/2018/2/layout/IconVerticalSolidList"/>
    <dgm:cxn modelId="{AC0EEA20-9838-4DED-A0D8-159FD2D26788}" type="presParOf" srcId="{FCC6FFD2-A11B-4B1A-BFE8-5103445AB526}" destId="{BF16625C-D48E-475F-BA6B-A786F60A653E}" srcOrd="2" destOrd="0" presId="urn:microsoft.com/office/officeart/2018/2/layout/IconVerticalSolidList"/>
    <dgm:cxn modelId="{EA4DDABC-88CA-456C-99A2-5BF1D7BC7DF3}" type="presParOf" srcId="{FCC6FFD2-A11B-4B1A-BFE8-5103445AB526}" destId="{EB636DB3-5E6A-4E08-BFF3-9392C263E85D}" srcOrd="3" destOrd="0" presId="urn:microsoft.com/office/officeart/2018/2/layout/IconVerticalSolidList"/>
    <dgm:cxn modelId="{EB8FB079-0948-452F-BDA7-EB0917EB66A6}" type="presParOf" srcId="{BEFC027C-333D-472B-85B6-28D39FCF6F57}" destId="{B76CF067-9EBD-49BD-B045-72AB7ABD6749}" srcOrd="3" destOrd="0" presId="urn:microsoft.com/office/officeart/2018/2/layout/IconVerticalSolidList"/>
    <dgm:cxn modelId="{21D11C81-3C7B-40F7-AECB-D41F782EA1FE}" type="presParOf" srcId="{BEFC027C-333D-472B-85B6-28D39FCF6F57}" destId="{CBE5BC29-5D17-49D5-A65C-ABC6041227E1}" srcOrd="4" destOrd="0" presId="urn:microsoft.com/office/officeart/2018/2/layout/IconVerticalSolidList"/>
    <dgm:cxn modelId="{68C1FE7E-1933-455F-ADA3-152ACF796955}" type="presParOf" srcId="{CBE5BC29-5D17-49D5-A65C-ABC6041227E1}" destId="{3E1EE70D-DB64-4231-AB7D-4FB00C2F3F1E}" srcOrd="0" destOrd="0" presId="urn:microsoft.com/office/officeart/2018/2/layout/IconVerticalSolidList"/>
    <dgm:cxn modelId="{65DD7D64-1462-4771-A65F-295BF0C3F761}" type="presParOf" srcId="{CBE5BC29-5D17-49D5-A65C-ABC6041227E1}" destId="{B9236D6A-F979-4CE9-9006-CC9610B4BD6B}" srcOrd="1" destOrd="0" presId="urn:microsoft.com/office/officeart/2018/2/layout/IconVerticalSolidList"/>
    <dgm:cxn modelId="{9571D885-3062-486A-8704-7408509F260C}" type="presParOf" srcId="{CBE5BC29-5D17-49D5-A65C-ABC6041227E1}" destId="{AD0D3C1E-5A48-4179-86F6-73871903253D}" srcOrd="2" destOrd="0" presId="urn:microsoft.com/office/officeart/2018/2/layout/IconVerticalSolidList"/>
    <dgm:cxn modelId="{909A7101-A458-44FF-B945-40DF1A0B8C25}" type="presParOf" srcId="{CBE5BC29-5D17-49D5-A65C-ABC6041227E1}" destId="{570B71E0-8790-4169-876A-451C08EFE0FC}" srcOrd="3" destOrd="0" presId="urn:microsoft.com/office/officeart/2018/2/layout/IconVerticalSolidList"/>
    <dgm:cxn modelId="{477AC9AE-F0A8-4B12-99AB-A1900B86DB0A}" type="presParOf" srcId="{BEFC027C-333D-472B-85B6-28D39FCF6F57}" destId="{2C66D277-1EBF-475E-9D89-F11EBCC53A9D}" srcOrd="5" destOrd="0" presId="urn:microsoft.com/office/officeart/2018/2/layout/IconVerticalSolidList"/>
    <dgm:cxn modelId="{72707B6A-51AD-4647-A3A1-B41E5503879E}" type="presParOf" srcId="{BEFC027C-333D-472B-85B6-28D39FCF6F57}" destId="{801BC7E5-B4A2-41BD-8058-8B12B371AF33}" srcOrd="6" destOrd="0" presId="urn:microsoft.com/office/officeart/2018/2/layout/IconVerticalSolidList"/>
    <dgm:cxn modelId="{954055B5-64AA-4500-B913-3964AEF2560D}" type="presParOf" srcId="{801BC7E5-B4A2-41BD-8058-8B12B371AF33}" destId="{BF3EF9A9-32AC-4FAF-B523-ACA74AA5C632}" srcOrd="0" destOrd="0" presId="urn:microsoft.com/office/officeart/2018/2/layout/IconVerticalSolidList"/>
    <dgm:cxn modelId="{B2F77520-378F-4711-B4B2-741EE146FBAD}" type="presParOf" srcId="{801BC7E5-B4A2-41BD-8058-8B12B371AF33}" destId="{EB19A12F-F556-439C-9115-F7154970C511}" srcOrd="1" destOrd="0" presId="urn:microsoft.com/office/officeart/2018/2/layout/IconVerticalSolidList"/>
    <dgm:cxn modelId="{22772782-9727-4E08-B2C0-C267DD813987}" type="presParOf" srcId="{801BC7E5-B4A2-41BD-8058-8B12B371AF33}" destId="{EBA31217-ED21-4794-859C-9C305DA55447}" srcOrd="2" destOrd="0" presId="urn:microsoft.com/office/officeart/2018/2/layout/IconVerticalSolidList"/>
    <dgm:cxn modelId="{5AD090B0-388F-44AC-8A6F-697712E59F8D}" type="presParOf" srcId="{801BC7E5-B4A2-41BD-8058-8B12B371AF33}" destId="{53345A57-AAA9-4182-9D1B-89DFB964B27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180560-B52E-4C0B-A3A8-B84E998E3AF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C976CD-E434-46B2-BA2F-0137C02DBFF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2"/>
              </a:solidFill>
            </a:rPr>
            <a:t>Customize the categories</a:t>
          </a:r>
        </a:p>
      </dgm:t>
    </dgm:pt>
    <dgm:pt modelId="{1F250FD7-687E-4470-9A47-C59128301C2C}" type="parTrans" cxnId="{E1F7A9E8-3659-4921-9736-F684107F09A2}">
      <dgm:prSet/>
      <dgm:spPr/>
      <dgm:t>
        <a:bodyPr/>
        <a:lstStyle/>
        <a:p>
          <a:endParaRPr lang="en-US"/>
        </a:p>
      </dgm:t>
    </dgm:pt>
    <dgm:pt modelId="{C3123BB7-D15B-4314-A018-A740BD2D8393}" type="sibTrans" cxnId="{E1F7A9E8-3659-4921-9736-F684107F09A2}">
      <dgm:prSet/>
      <dgm:spPr/>
      <dgm:t>
        <a:bodyPr/>
        <a:lstStyle/>
        <a:p>
          <a:endParaRPr lang="en-US"/>
        </a:p>
      </dgm:t>
    </dgm:pt>
    <dgm:pt modelId="{DC493477-DBD8-4CAC-8007-7E15BD64733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2"/>
              </a:solidFill>
            </a:rPr>
            <a:t>Change the scale</a:t>
          </a:r>
        </a:p>
      </dgm:t>
    </dgm:pt>
    <dgm:pt modelId="{988E5B08-A2FF-47EE-8C29-F802E40AFBFD}" type="parTrans" cxnId="{30E450D8-7E62-4C65-BEC0-1D51A91C1CE6}">
      <dgm:prSet/>
      <dgm:spPr/>
      <dgm:t>
        <a:bodyPr/>
        <a:lstStyle/>
        <a:p>
          <a:endParaRPr lang="en-US"/>
        </a:p>
      </dgm:t>
    </dgm:pt>
    <dgm:pt modelId="{2F7A8958-4AD3-44CD-959C-4D2AA129F698}" type="sibTrans" cxnId="{30E450D8-7E62-4C65-BEC0-1D51A91C1CE6}">
      <dgm:prSet/>
      <dgm:spPr/>
      <dgm:t>
        <a:bodyPr/>
        <a:lstStyle/>
        <a:p>
          <a:endParaRPr lang="en-US"/>
        </a:p>
      </dgm:t>
    </dgm:pt>
    <dgm:pt modelId="{2C56F6EB-674F-443B-8DF0-16C9B445F5C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2"/>
              </a:solidFill>
            </a:rPr>
            <a:t>Include all/some/none of the speakers</a:t>
          </a:r>
        </a:p>
      </dgm:t>
    </dgm:pt>
    <dgm:pt modelId="{7983E802-D4C1-422D-9772-EACAF4B647B6}" type="parTrans" cxnId="{AE79A885-CFF9-49FA-9C37-04D47AF67AD1}">
      <dgm:prSet/>
      <dgm:spPr/>
      <dgm:t>
        <a:bodyPr/>
        <a:lstStyle/>
        <a:p>
          <a:endParaRPr lang="en-US"/>
        </a:p>
      </dgm:t>
    </dgm:pt>
    <dgm:pt modelId="{37CF981E-DCB4-4DFF-A0D8-D98FD7190EE3}" type="sibTrans" cxnId="{AE79A885-CFF9-49FA-9C37-04D47AF67AD1}">
      <dgm:prSet/>
      <dgm:spPr/>
      <dgm:t>
        <a:bodyPr/>
        <a:lstStyle/>
        <a:p>
          <a:endParaRPr lang="en-US"/>
        </a:p>
      </dgm:t>
    </dgm:pt>
    <dgm:pt modelId="{14A2C6A0-FEE0-4194-83EE-2844D2885F3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2"/>
              </a:solidFill>
            </a:rPr>
            <a:t>Base feedback on session(s) attended</a:t>
          </a:r>
        </a:p>
      </dgm:t>
    </dgm:pt>
    <dgm:pt modelId="{63B028DD-C2BC-4657-80C5-C1C3F94ED125}" type="parTrans" cxnId="{ADC8D30A-A40F-4074-881A-8FBA8C550413}">
      <dgm:prSet/>
      <dgm:spPr/>
      <dgm:t>
        <a:bodyPr/>
        <a:lstStyle/>
        <a:p>
          <a:endParaRPr lang="en-US"/>
        </a:p>
      </dgm:t>
    </dgm:pt>
    <dgm:pt modelId="{C6EB606E-8F84-4034-ACBD-A1609F4FDFE4}" type="sibTrans" cxnId="{ADC8D30A-A40F-4074-881A-8FBA8C550413}">
      <dgm:prSet/>
      <dgm:spPr/>
      <dgm:t>
        <a:bodyPr/>
        <a:lstStyle/>
        <a:p>
          <a:endParaRPr lang="en-US"/>
        </a:p>
      </dgm:t>
    </dgm:pt>
    <dgm:pt modelId="{BEFC027C-333D-472B-85B6-28D39FCF6F57}" type="pres">
      <dgm:prSet presAssocID="{14180560-B52E-4C0B-A3A8-B84E998E3AF9}" presName="root" presStyleCnt="0">
        <dgm:presLayoutVars>
          <dgm:dir/>
          <dgm:resizeHandles val="exact"/>
        </dgm:presLayoutVars>
      </dgm:prSet>
      <dgm:spPr/>
    </dgm:pt>
    <dgm:pt modelId="{A62E011E-654C-40B3-BFA4-268EB1D5421D}" type="pres">
      <dgm:prSet presAssocID="{F1C976CD-E434-46B2-BA2F-0137C02DBFF4}" presName="compNode" presStyleCnt="0"/>
      <dgm:spPr/>
    </dgm:pt>
    <dgm:pt modelId="{2CA1343D-7B40-45BB-A318-79F4AD227289}" type="pres">
      <dgm:prSet presAssocID="{F1C976CD-E434-46B2-BA2F-0137C02DBFF4}" presName="bgRect" presStyleLbl="bgShp" presStyleIdx="0" presStyleCnt="4"/>
      <dgm:spPr/>
    </dgm:pt>
    <dgm:pt modelId="{144868C8-1097-47EC-9677-8E21AD2632B8}" type="pres">
      <dgm:prSet presAssocID="{F1C976CD-E434-46B2-BA2F-0137C02DBFF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A81697E0-1CA6-452F-82B6-DE555CF29B42}" type="pres">
      <dgm:prSet presAssocID="{F1C976CD-E434-46B2-BA2F-0137C02DBFF4}" presName="spaceRect" presStyleCnt="0"/>
      <dgm:spPr/>
    </dgm:pt>
    <dgm:pt modelId="{D655A519-2D0E-4A23-8159-C425767937C3}" type="pres">
      <dgm:prSet presAssocID="{F1C976CD-E434-46B2-BA2F-0137C02DBFF4}" presName="parTx" presStyleLbl="revTx" presStyleIdx="0" presStyleCnt="4">
        <dgm:presLayoutVars>
          <dgm:chMax val="0"/>
          <dgm:chPref val="0"/>
        </dgm:presLayoutVars>
      </dgm:prSet>
      <dgm:spPr/>
    </dgm:pt>
    <dgm:pt modelId="{BC8A0402-03AE-4AB6-ABEA-F97F42697F90}" type="pres">
      <dgm:prSet presAssocID="{C3123BB7-D15B-4314-A018-A740BD2D8393}" presName="sibTrans" presStyleCnt="0"/>
      <dgm:spPr/>
    </dgm:pt>
    <dgm:pt modelId="{FCC6FFD2-A11B-4B1A-BFE8-5103445AB526}" type="pres">
      <dgm:prSet presAssocID="{DC493477-DBD8-4CAC-8007-7E15BD647330}" presName="compNode" presStyleCnt="0"/>
      <dgm:spPr/>
    </dgm:pt>
    <dgm:pt modelId="{CF446B56-88D5-43A1-972B-52E946BA75B5}" type="pres">
      <dgm:prSet presAssocID="{DC493477-DBD8-4CAC-8007-7E15BD647330}" presName="bgRect" presStyleLbl="bgShp" presStyleIdx="1" presStyleCnt="4"/>
      <dgm:spPr/>
    </dgm:pt>
    <dgm:pt modelId="{C2099162-822A-4F1F-9AC6-3FF12528EDA7}" type="pres">
      <dgm:prSet presAssocID="{DC493477-DBD8-4CAC-8007-7E15BD64733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BF16625C-D48E-475F-BA6B-A786F60A653E}" type="pres">
      <dgm:prSet presAssocID="{DC493477-DBD8-4CAC-8007-7E15BD647330}" presName="spaceRect" presStyleCnt="0"/>
      <dgm:spPr/>
    </dgm:pt>
    <dgm:pt modelId="{EB636DB3-5E6A-4E08-BFF3-9392C263E85D}" type="pres">
      <dgm:prSet presAssocID="{DC493477-DBD8-4CAC-8007-7E15BD647330}" presName="parTx" presStyleLbl="revTx" presStyleIdx="1" presStyleCnt="4">
        <dgm:presLayoutVars>
          <dgm:chMax val="0"/>
          <dgm:chPref val="0"/>
        </dgm:presLayoutVars>
      </dgm:prSet>
      <dgm:spPr/>
    </dgm:pt>
    <dgm:pt modelId="{B76CF067-9EBD-49BD-B045-72AB7ABD6749}" type="pres">
      <dgm:prSet presAssocID="{2F7A8958-4AD3-44CD-959C-4D2AA129F698}" presName="sibTrans" presStyleCnt="0"/>
      <dgm:spPr/>
    </dgm:pt>
    <dgm:pt modelId="{CBE5BC29-5D17-49D5-A65C-ABC6041227E1}" type="pres">
      <dgm:prSet presAssocID="{2C56F6EB-674F-443B-8DF0-16C9B445F5C3}" presName="compNode" presStyleCnt="0"/>
      <dgm:spPr/>
    </dgm:pt>
    <dgm:pt modelId="{3E1EE70D-DB64-4231-AB7D-4FB00C2F3F1E}" type="pres">
      <dgm:prSet presAssocID="{2C56F6EB-674F-443B-8DF0-16C9B445F5C3}" presName="bgRect" presStyleLbl="bgShp" presStyleIdx="2" presStyleCnt="4"/>
      <dgm:spPr/>
    </dgm:pt>
    <dgm:pt modelId="{B9236D6A-F979-4CE9-9006-CC9610B4BD6B}" type="pres">
      <dgm:prSet presAssocID="{2C56F6EB-674F-443B-8DF0-16C9B445F5C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AD0D3C1E-5A48-4179-86F6-73871903253D}" type="pres">
      <dgm:prSet presAssocID="{2C56F6EB-674F-443B-8DF0-16C9B445F5C3}" presName="spaceRect" presStyleCnt="0"/>
      <dgm:spPr/>
    </dgm:pt>
    <dgm:pt modelId="{570B71E0-8790-4169-876A-451C08EFE0FC}" type="pres">
      <dgm:prSet presAssocID="{2C56F6EB-674F-443B-8DF0-16C9B445F5C3}" presName="parTx" presStyleLbl="revTx" presStyleIdx="2" presStyleCnt="4">
        <dgm:presLayoutVars>
          <dgm:chMax val="0"/>
          <dgm:chPref val="0"/>
        </dgm:presLayoutVars>
      </dgm:prSet>
      <dgm:spPr/>
    </dgm:pt>
    <dgm:pt modelId="{F09886D1-432A-4086-8F2C-F24B749DF247}" type="pres">
      <dgm:prSet presAssocID="{37CF981E-DCB4-4DFF-A0D8-D98FD7190EE3}" presName="sibTrans" presStyleCnt="0"/>
      <dgm:spPr/>
    </dgm:pt>
    <dgm:pt modelId="{0F557964-5559-420F-860B-C93A35964682}" type="pres">
      <dgm:prSet presAssocID="{14A2C6A0-FEE0-4194-83EE-2844D2885F39}" presName="compNode" presStyleCnt="0"/>
      <dgm:spPr/>
    </dgm:pt>
    <dgm:pt modelId="{F18FA64A-1739-4EE1-80BF-A2164735CEE9}" type="pres">
      <dgm:prSet presAssocID="{14A2C6A0-FEE0-4194-83EE-2844D2885F39}" presName="bgRect" presStyleLbl="bgShp" presStyleIdx="3" presStyleCnt="4"/>
      <dgm:spPr/>
    </dgm:pt>
    <dgm:pt modelId="{60E750D5-F0BA-4226-A1B0-4B4C098E174B}" type="pres">
      <dgm:prSet presAssocID="{14A2C6A0-FEE0-4194-83EE-2844D2885F3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urglass Finished with solid fill"/>
        </a:ext>
      </dgm:extLst>
    </dgm:pt>
    <dgm:pt modelId="{45E42E82-D5F9-42E4-82E1-C15585D8BAFF}" type="pres">
      <dgm:prSet presAssocID="{14A2C6A0-FEE0-4194-83EE-2844D2885F39}" presName="spaceRect" presStyleCnt="0"/>
      <dgm:spPr/>
    </dgm:pt>
    <dgm:pt modelId="{8F38FD79-D0D2-42F1-B47D-15A1A410751E}" type="pres">
      <dgm:prSet presAssocID="{14A2C6A0-FEE0-4194-83EE-2844D2885F3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70901A0A-4FE4-4882-A421-F36477E01611}" type="presOf" srcId="{14A2C6A0-FEE0-4194-83EE-2844D2885F39}" destId="{8F38FD79-D0D2-42F1-B47D-15A1A410751E}" srcOrd="0" destOrd="0" presId="urn:microsoft.com/office/officeart/2018/2/layout/IconVerticalSolidList"/>
    <dgm:cxn modelId="{ADC8D30A-A40F-4074-881A-8FBA8C550413}" srcId="{14180560-B52E-4C0B-A3A8-B84E998E3AF9}" destId="{14A2C6A0-FEE0-4194-83EE-2844D2885F39}" srcOrd="3" destOrd="0" parTransId="{63B028DD-C2BC-4657-80C5-C1C3F94ED125}" sibTransId="{C6EB606E-8F84-4034-ACBD-A1609F4FDFE4}"/>
    <dgm:cxn modelId="{20A0F828-EE6D-476B-A5ED-62177AF1528E}" type="presOf" srcId="{2C56F6EB-674F-443B-8DF0-16C9B445F5C3}" destId="{570B71E0-8790-4169-876A-451C08EFE0FC}" srcOrd="0" destOrd="0" presId="urn:microsoft.com/office/officeart/2018/2/layout/IconVerticalSolidList"/>
    <dgm:cxn modelId="{5AB4366B-63F3-4620-B107-CD946FCA7F63}" type="presOf" srcId="{14180560-B52E-4C0B-A3A8-B84E998E3AF9}" destId="{BEFC027C-333D-472B-85B6-28D39FCF6F57}" srcOrd="0" destOrd="0" presId="urn:microsoft.com/office/officeart/2018/2/layout/IconVerticalSolidList"/>
    <dgm:cxn modelId="{AE79A885-CFF9-49FA-9C37-04D47AF67AD1}" srcId="{14180560-B52E-4C0B-A3A8-B84E998E3AF9}" destId="{2C56F6EB-674F-443B-8DF0-16C9B445F5C3}" srcOrd="2" destOrd="0" parTransId="{7983E802-D4C1-422D-9772-EACAF4B647B6}" sibTransId="{37CF981E-DCB4-4DFF-A0D8-D98FD7190EE3}"/>
    <dgm:cxn modelId="{ED8C6BA1-DD1A-4711-8500-12FB1B3DDAF9}" type="presOf" srcId="{DC493477-DBD8-4CAC-8007-7E15BD647330}" destId="{EB636DB3-5E6A-4E08-BFF3-9392C263E85D}" srcOrd="0" destOrd="0" presId="urn:microsoft.com/office/officeart/2018/2/layout/IconVerticalSolidList"/>
    <dgm:cxn modelId="{30E450D8-7E62-4C65-BEC0-1D51A91C1CE6}" srcId="{14180560-B52E-4C0B-A3A8-B84E998E3AF9}" destId="{DC493477-DBD8-4CAC-8007-7E15BD647330}" srcOrd="1" destOrd="0" parTransId="{988E5B08-A2FF-47EE-8C29-F802E40AFBFD}" sibTransId="{2F7A8958-4AD3-44CD-959C-4D2AA129F698}"/>
    <dgm:cxn modelId="{7F2F7FE8-60E3-4FEB-AA82-B60D5275A2B7}" type="presOf" srcId="{F1C976CD-E434-46B2-BA2F-0137C02DBFF4}" destId="{D655A519-2D0E-4A23-8159-C425767937C3}" srcOrd="0" destOrd="0" presId="urn:microsoft.com/office/officeart/2018/2/layout/IconVerticalSolidList"/>
    <dgm:cxn modelId="{E1F7A9E8-3659-4921-9736-F684107F09A2}" srcId="{14180560-B52E-4C0B-A3A8-B84E998E3AF9}" destId="{F1C976CD-E434-46B2-BA2F-0137C02DBFF4}" srcOrd="0" destOrd="0" parTransId="{1F250FD7-687E-4470-9A47-C59128301C2C}" sibTransId="{C3123BB7-D15B-4314-A018-A740BD2D8393}"/>
    <dgm:cxn modelId="{A0DBAEE9-37BA-4EA2-9138-A36EFFE82A38}" type="presParOf" srcId="{BEFC027C-333D-472B-85B6-28D39FCF6F57}" destId="{A62E011E-654C-40B3-BFA4-268EB1D5421D}" srcOrd="0" destOrd="0" presId="urn:microsoft.com/office/officeart/2018/2/layout/IconVerticalSolidList"/>
    <dgm:cxn modelId="{B426397D-1199-412A-98A6-0088C56130F3}" type="presParOf" srcId="{A62E011E-654C-40B3-BFA4-268EB1D5421D}" destId="{2CA1343D-7B40-45BB-A318-79F4AD227289}" srcOrd="0" destOrd="0" presId="urn:microsoft.com/office/officeart/2018/2/layout/IconVerticalSolidList"/>
    <dgm:cxn modelId="{F873BD5D-E5ED-4C1A-AA75-79F9CE399E72}" type="presParOf" srcId="{A62E011E-654C-40B3-BFA4-268EB1D5421D}" destId="{144868C8-1097-47EC-9677-8E21AD2632B8}" srcOrd="1" destOrd="0" presId="urn:microsoft.com/office/officeart/2018/2/layout/IconVerticalSolidList"/>
    <dgm:cxn modelId="{6A8C1E55-09C8-4DB0-9E25-4C689544D331}" type="presParOf" srcId="{A62E011E-654C-40B3-BFA4-268EB1D5421D}" destId="{A81697E0-1CA6-452F-82B6-DE555CF29B42}" srcOrd="2" destOrd="0" presId="urn:microsoft.com/office/officeart/2018/2/layout/IconVerticalSolidList"/>
    <dgm:cxn modelId="{2C51B2C3-7F4C-4473-8C00-87732C5E51B9}" type="presParOf" srcId="{A62E011E-654C-40B3-BFA4-268EB1D5421D}" destId="{D655A519-2D0E-4A23-8159-C425767937C3}" srcOrd="3" destOrd="0" presId="urn:microsoft.com/office/officeart/2018/2/layout/IconVerticalSolidList"/>
    <dgm:cxn modelId="{3E69DC74-CB4F-4BF4-980E-7F5431CCC411}" type="presParOf" srcId="{BEFC027C-333D-472B-85B6-28D39FCF6F57}" destId="{BC8A0402-03AE-4AB6-ABEA-F97F42697F90}" srcOrd="1" destOrd="0" presId="urn:microsoft.com/office/officeart/2018/2/layout/IconVerticalSolidList"/>
    <dgm:cxn modelId="{D5C77241-38EA-4B61-A851-1F73A9ED6601}" type="presParOf" srcId="{BEFC027C-333D-472B-85B6-28D39FCF6F57}" destId="{FCC6FFD2-A11B-4B1A-BFE8-5103445AB526}" srcOrd="2" destOrd="0" presId="urn:microsoft.com/office/officeart/2018/2/layout/IconVerticalSolidList"/>
    <dgm:cxn modelId="{E7D479C4-EE06-492E-B831-B0E55C12CE37}" type="presParOf" srcId="{FCC6FFD2-A11B-4B1A-BFE8-5103445AB526}" destId="{CF446B56-88D5-43A1-972B-52E946BA75B5}" srcOrd="0" destOrd="0" presId="urn:microsoft.com/office/officeart/2018/2/layout/IconVerticalSolidList"/>
    <dgm:cxn modelId="{979E3476-8874-4BB3-9DFB-D9B17B75E629}" type="presParOf" srcId="{FCC6FFD2-A11B-4B1A-BFE8-5103445AB526}" destId="{C2099162-822A-4F1F-9AC6-3FF12528EDA7}" srcOrd="1" destOrd="0" presId="urn:microsoft.com/office/officeart/2018/2/layout/IconVerticalSolidList"/>
    <dgm:cxn modelId="{AC0EEA20-9838-4DED-A0D8-159FD2D26788}" type="presParOf" srcId="{FCC6FFD2-A11B-4B1A-BFE8-5103445AB526}" destId="{BF16625C-D48E-475F-BA6B-A786F60A653E}" srcOrd="2" destOrd="0" presId="urn:microsoft.com/office/officeart/2018/2/layout/IconVerticalSolidList"/>
    <dgm:cxn modelId="{EA4DDABC-88CA-456C-99A2-5BF1D7BC7DF3}" type="presParOf" srcId="{FCC6FFD2-A11B-4B1A-BFE8-5103445AB526}" destId="{EB636DB3-5E6A-4E08-BFF3-9392C263E85D}" srcOrd="3" destOrd="0" presId="urn:microsoft.com/office/officeart/2018/2/layout/IconVerticalSolidList"/>
    <dgm:cxn modelId="{EB8FB079-0948-452F-BDA7-EB0917EB66A6}" type="presParOf" srcId="{BEFC027C-333D-472B-85B6-28D39FCF6F57}" destId="{B76CF067-9EBD-49BD-B045-72AB7ABD6749}" srcOrd="3" destOrd="0" presId="urn:microsoft.com/office/officeart/2018/2/layout/IconVerticalSolidList"/>
    <dgm:cxn modelId="{21D11C81-3C7B-40F7-AECB-D41F782EA1FE}" type="presParOf" srcId="{BEFC027C-333D-472B-85B6-28D39FCF6F57}" destId="{CBE5BC29-5D17-49D5-A65C-ABC6041227E1}" srcOrd="4" destOrd="0" presId="urn:microsoft.com/office/officeart/2018/2/layout/IconVerticalSolidList"/>
    <dgm:cxn modelId="{68C1FE7E-1933-455F-ADA3-152ACF796955}" type="presParOf" srcId="{CBE5BC29-5D17-49D5-A65C-ABC6041227E1}" destId="{3E1EE70D-DB64-4231-AB7D-4FB00C2F3F1E}" srcOrd="0" destOrd="0" presId="urn:microsoft.com/office/officeart/2018/2/layout/IconVerticalSolidList"/>
    <dgm:cxn modelId="{65DD7D64-1462-4771-A65F-295BF0C3F761}" type="presParOf" srcId="{CBE5BC29-5D17-49D5-A65C-ABC6041227E1}" destId="{B9236D6A-F979-4CE9-9006-CC9610B4BD6B}" srcOrd="1" destOrd="0" presId="urn:microsoft.com/office/officeart/2018/2/layout/IconVerticalSolidList"/>
    <dgm:cxn modelId="{9571D885-3062-486A-8704-7408509F260C}" type="presParOf" srcId="{CBE5BC29-5D17-49D5-A65C-ABC6041227E1}" destId="{AD0D3C1E-5A48-4179-86F6-73871903253D}" srcOrd="2" destOrd="0" presId="urn:microsoft.com/office/officeart/2018/2/layout/IconVerticalSolidList"/>
    <dgm:cxn modelId="{909A7101-A458-44FF-B945-40DF1A0B8C25}" type="presParOf" srcId="{CBE5BC29-5D17-49D5-A65C-ABC6041227E1}" destId="{570B71E0-8790-4169-876A-451C08EFE0FC}" srcOrd="3" destOrd="0" presId="urn:microsoft.com/office/officeart/2018/2/layout/IconVerticalSolidList"/>
    <dgm:cxn modelId="{B93D3387-60E6-4818-97C1-A7BC75D343F7}" type="presParOf" srcId="{BEFC027C-333D-472B-85B6-28D39FCF6F57}" destId="{F09886D1-432A-4086-8F2C-F24B749DF247}" srcOrd="5" destOrd="0" presId="urn:microsoft.com/office/officeart/2018/2/layout/IconVerticalSolidList"/>
    <dgm:cxn modelId="{6A7D1D91-4FA3-42DC-BEE3-7C1AA82CAB74}" type="presParOf" srcId="{BEFC027C-333D-472B-85B6-28D39FCF6F57}" destId="{0F557964-5559-420F-860B-C93A35964682}" srcOrd="6" destOrd="0" presId="urn:microsoft.com/office/officeart/2018/2/layout/IconVerticalSolidList"/>
    <dgm:cxn modelId="{0DBA6139-8DBE-4449-A617-4A9F6FD2DB7B}" type="presParOf" srcId="{0F557964-5559-420F-860B-C93A35964682}" destId="{F18FA64A-1739-4EE1-80BF-A2164735CEE9}" srcOrd="0" destOrd="0" presId="urn:microsoft.com/office/officeart/2018/2/layout/IconVerticalSolidList"/>
    <dgm:cxn modelId="{A9510CF0-9C45-499E-9E84-5DAC588BD910}" type="presParOf" srcId="{0F557964-5559-420F-860B-C93A35964682}" destId="{60E750D5-F0BA-4226-A1B0-4B4C098E174B}" srcOrd="1" destOrd="0" presId="urn:microsoft.com/office/officeart/2018/2/layout/IconVerticalSolidList"/>
    <dgm:cxn modelId="{DAFA0E6C-4A35-44EC-9549-5B70A3E1E6B4}" type="presParOf" srcId="{0F557964-5559-420F-860B-C93A35964682}" destId="{45E42E82-D5F9-42E4-82E1-C15585D8BAFF}" srcOrd="2" destOrd="0" presId="urn:microsoft.com/office/officeart/2018/2/layout/IconVerticalSolidList"/>
    <dgm:cxn modelId="{152E696E-E7CD-4C23-BFDE-1F56452EFEDA}" type="presParOf" srcId="{0F557964-5559-420F-860B-C93A35964682}" destId="{8F38FD79-D0D2-42F1-B47D-15A1A410751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4CEFB-B26E-44BF-BAF6-0736AAEC7175}">
      <dsp:nvSpPr>
        <dsp:cNvPr id="0" name=""/>
        <dsp:cNvSpPr/>
      </dsp:nvSpPr>
      <dsp:spPr>
        <a:xfrm>
          <a:off x="0" y="0"/>
          <a:ext cx="637381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CEBDCD-F12E-417F-93E0-683091201161}">
      <dsp:nvSpPr>
        <dsp:cNvPr id="0" name=""/>
        <dsp:cNvSpPr/>
      </dsp:nvSpPr>
      <dsp:spPr>
        <a:xfrm>
          <a:off x="0" y="0"/>
          <a:ext cx="6373813" cy="719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Activity Information</a:t>
          </a:r>
        </a:p>
      </dsp:txBody>
      <dsp:txXfrm>
        <a:off x="0" y="0"/>
        <a:ext cx="6373813" cy="719931"/>
      </dsp:txXfrm>
    </dsp:sp>
    <dsp:sp modelId="{F7A528BF-05DA-4694-83EE-FFA89A39F5C9}">
      <dsp:nvSpPr>
        <dsp:cNvPr id="0" name=""/>
        <dsp:cNvSpPr/>
      </dsp:nvSpPr>
      <dsp:spPr>
        <a:xfrm>
          <a:off x="0" y="719931"/>
          <a:ext cx="6373813" cy="0"/>
        </a:xfrm>
        <a:prstGeom prst="line">
          <a:avLst/>
        </a:prstGeom>
        <a:solidFill>
          <a:schemeClr val="accent2">
            <a:hueOff val="1098983"/>
            <a:satOff val="1172"/>
            <a:lumOff val="364"/>
            <a:alphaOff val="0"/>
          </a:schemeClr>
        </a:solidFill>
        <a:ln w="12700" cap="flat" cmpd="sng" algn="ctr">
          <a:solidFill>
            <a:schemeClr val="accent2">
              <a:hueOff val="1098983"/>
              <a:satOff val="1172"/>
              <a:lumOff val="3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1EF470-ED45-401C-A9EF-0816F6779328}">
      <dsp:nvSpPr>
        <dsp:cNvPr id="0" name=""/>
        <dsp:cNvSpPr/>
      </dsp:nvSpPr>
      <dsp:spPr>
        <a:xfrm>
          <a:off x="0" y="719931"/>
          <a:ext cx="6373813" cy="719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Learning Objectives</a:t>
          </a:r>
        </a:p>
      </dsp:txBody>
      <dsp:txXfrm>
        <a:off x="0" y="719931"/>
        <a:ext cx="6373813" cy="719931"/>
      </dsp:txXfrm>
    </dsp:sp>
    <dsp:sp modelId="{1774E90B-36FA-4B6E-84D7-2135D015D96E}">
      <dsp:nvSpPr>
        <dsp:cNvPr id="0" name=""/>
        <dsp:cNvSpPr/>
      </dsp:nvSpPr>
      <dsp:spPr>
        <a:xfrm>
          <a:off x="0" y="1439862"/>
          <a:ext cx="6373813" cy="0"/>
        </a:xfrm>
        <a:prstGeom prst="line">
          <a:avLst/>
        </a:prstGeom>
        <a:solidFill>
          <a:schemeClr val="accent2">
            <a:hueOff val="2197966"/>
            <a:satOff val="2344"/>
            <a:lumOff val="729"/>
            <a:alphaOff val="0"/>
          </a:schemeClr>
        </a:solidFill>
        <a:ln w="12700" cap="flat" cmpd="sng" algn="ctr">
          <a:solidFill>
            <a:schemeClr val="accent2">
              <a:hueOff val="2197966"/>
              <a:satOff val="2344"/>
              <a:lumOff val="7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395316-D606-469A-B932-3472C330F901}">
      <dsp:nvSpPr>
        <dsp:cNvPr id="0" name=""/>
        <dsp:cNvSpPr/>
      </dsp:nvSpPr>
      <dsp:spPr>
        <a:xfrm>
          <a:off x="0" y="1439862"/>
          <a:ext cx="6373813" cy="719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Learner Change Question</a:t>
          </a:r>
        </a:p>
      </dsp:txBody>
      <dsp:txXfrm>
        <a:off x="0" y="1439862"/>
        <a:ext cx="6373813" cy="719931"/>
      </dsp:txXfrm>
    </dsp:sp>
    <dsp:sp modelId="{5A943770-9BE7-4B5C-811A-8630509F87E0}">
      <dsp:nvSpPr>
        <dsp:cNvPr id="0" name=""/>
        <dsp:cNvSpPr/>
      </dsp:nvSpPr>
      <dsp:spPr>
        <a:xfrm>
          <a:off x="0" y="2159793"/>
          <a:ext cx="6373813" cy="0"/>
        </a:xfrm>
        <a:prstGeom prst="line">
          <a:avLst/>
        </a:prstGeom>
        <a:solidFill>
          <a:schemeClr val="accent2">
            <a:hueOff val="3296949"/>
            <a:satOff val="3516"/>
            <a:lumOff val="1093"/>
            <a:alphaOff val="0"/>
          </a:schemeClr>
        </a:solidFill>
        <a:ln w="12700" cap="flat" cmpd="sng" algn="ctr">
          <a:solidFill>
            <a:schemeClr val="accent2">
              <a:hueOff val="3296949"/>
              <a:satOff val="3516"/>
              <a:lumOff val="10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2B69AA-B4DB-4163-BB0A-C41272368A6C}">
      <dsp:nvSpPr>
        <dsp:cNvPr id="0" name=""/>
        <dsp:cNvSpPr/>
      </dsp:nvSpPr>
      <dsp:spPr>
        <a:xfrm>
          <a:off x="0" y="2159793"/>
          <a:ext cx="6373813" cy="719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Faculty Disclosure Feedback</a:t>
          </a:r>
        </a:p>
      </dsp:txBody>
      <dsp:txXfrm>
        <a:off x="0" y="2159793"/>
        <a:ext cx="6373813" cy="719931"/>
      </dsp:txXfrm>
    </dsp:sp>
    <dsp:sp modelId="{373D36B4-F784-4B74-A668-9161C3273C23}">
      <dsp:nvSpPr>
        <dsp:cNvPr id="0" name=""/>
        <dsp:cNvSpPr/>
      </dsp:nvSpPr>
      <dsp:spPr>
        <a:xfrm>
          <a:off x="0" y="2879725"/>
          <a:ext cx="6373813" cy="0"/>
        </a:xfrm>
        <a:prstGeom prst="line">
          <a:avLst/>
        </a:prstGeom>
        <a:solidFill>
          <a:schemeClr val="accent2">
            <a:hueOff val="4395932"/>
            <a:satOff val="4689"/>
            <a:lumOff val="1458"/>
            <a:alphaOff val="0"/>
          </a:schemeClr>
        </a:solidFill>
        <a:ln w="12700" cap="flat" cmpd="sng" algn="ctr">
          <a:solidFill>
            <a:schemeClr val="accent2">
              <a:hueOff val="4395932"/>
              <a:satOff val="4689"/>
              <a:lumOff val="14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20EA71-6DB2-45BB-AA41-BCC4480CB498}">
      <dsp:nvSpPr>
        <dsp:cNvPr id="0" name=""/>
        <dsp:cNvSpPr/>
      </dsp:nvSpPr>
      <dsp:spPr>
        <a:xfrm>
          <a:off x="0" y="2879724"/>
          <a:ext cx="6373813" cy="719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Commercial Bias Question</a:t>
          </a:r>
        </a:p>
      </dsp:txBody>
      <dsp:txXfrm>
        <a:off x="0" y="2879724"/>
        <a:ext cx="6373813" cy="719931"/>
      </dsp:txXfrm>
    </dsp:sp>
    <dsp:sp modelId="{8EBED8AC-7A12-4D8B-93CB-A78E7A20FB44}">
      <dsp:nvSpPr>
        <dsp:cNvPr id="0" name=""/>
        <dsp:cNvSpPr/>
      </dsp:nvSpPr>
      <dsp:spPr>
        <a:xfrm>
          <a:off x="0" y="3599656"/>
          <a:ext cx="6373813" cy="0"/>
        </a:xfrm>
        <a:prstGeom prst="line">
          <a:avLst/>
        </a:prstGeom>
        <a:solidFill>
          <a:schemeClr val="accent2">
            <a:hueOff val="5494914"/>
            <a:satOff val="5861"/>
            <a:lumOff val="1822"/>
            <a:alphaOff val="0"/>
          </a:schemeClr>
        </a:solidFill>
        <a:ln w="12700" cap="flat" cmpd="sng" algn="ctr">
          <a:solidFill>
            <a:schemeClr val="accent2">
              <a:hueOff val="5494914"/>
              <a:satOff val="5861"/>
              <a:lumOff val="18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22D57A-B4BA-46BA-8073-846379188316}">
      <dsp:nvSpPr>
        <dsp:cNvPr id="0" name=""/>
        <dsp:cNvSpPr/>
      </dsp:nvSpPr>
      <dsp:spPr>
        <a:xfrm>
          <a:off x="0" y="3599656"/>
          <a:ext cx="6373813" cy="719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Commercial Support Disclosure Feedback</a:t>
          </a:r>
        </a:p>
      </dsp:txBody>
      <dsp:txXfrm>
        <a:off x="0" y="3599656"/>
        <a:ext cx="6373813" cy="719931"/>
      </dsp:txXfrm>
    </dsp:sp>
    <dsp:sp modelId="{94D3DCBA-A481-4C9C-9DAC-9A559F5E2B9E}">
      <dsp:nvSpPr>
        <dsp:cNvPr id="0" name=""/>
        <dsp:cNvSpPr/>
      </dsp:nvSpPr>
      <dsp:spPr>
        <a:xfrm>
          <a:off x="0" y="4319587"/>
          <a:ext cx="6373813" cy="0"/>
        </a:xfrm>
        <a:prstGeom prst="line">
          <a:avLst/>
        </a:prstGeom>
        <a:solidFill>
          <a:schemeClr val="accent2">
            <a:hueOff val="6593897"/>
            <a:satOff val="7033"/>
            <a:lumOff val="2187"/>
            <a:alphaOff val="0"/>
          </a:schemeClr>
        </a:solidFill>
        <a:ln w="12700" cap="flat" cmpd="sng" algn="ctr">
          <a:solidFill>
            <a:schemeClr val="accent2">
              <a:hueOff val="6593897"/>
              <a:satOff val="7033"/>
              <a:lumOff val="21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0EA0B1-09A6-4B4C-8777-A638CF0BB2F7}">
      <dsp:nvSpPr>
        <dsp:cNvPr id="0" name=""/>
        <dsp:cNvSpPr/>
      </dsp:nvSpPr>
      <dsp:spPr>
        <a:xfrm>
          <a:off x="0" y="4319587"/>
          <a:ext cx="6373813" cy="719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Learner Information Questions</a:t>
          </a:r>
        </a:p>
      </dsp:txBody>
      <dsp:txXfrm>
        <a:off x="0" y="4319587"/>
        <a:ext cx="6373813" cy="719931"/>
      </dsp:txXfrm>
    </dsp:sp>
    <dsp:sp modelId="{8C01E573-6BBB-45EF-86A0-451F07B7E69B}">
      <dsp:nvSpPr>
        <dsp:cNvPr id="0" name=""/>
        <dsp:cNvSpPr/>
      </dsp:nvSpPr>
      <dsp:spPr>
        <a:xfrm>
          <a:off x="0" y="5039518"/>
          <a:ext cx="6373813" cy="0"/>
        </a:xfrm>
        <a:prstGeom prst="line">
          <a:avLst/>
        </a:prstGeom>
        <a:solidFill>
          <a:schemeClr val="accent2">
            <a:hueOff val="7692880"/>
            <a:satOff val="8205"/>
            <a:lumOff val="2551"/>
            <a:alphaOff val="0"/>
          </a:schemeClr>
        </a:solidFill>
        <a:ln w="12700" cap="flat" cmpd="sng" algn="ctr">
          <a:solidFill>
            <a:schemeClr val="accent2">
              <a:hueOff val="7692880"/>
              <a:satOff val="8205"/>
              <a:lumOff val="25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1EFD56-BE07-4DA1-BD7A-151745762671}">
      <dsp:nvSpPr>
        <dsp:cNvPr id="0" name=""/>
        <dsp:cNvSpPr/>
      </dsp:nvSpPr>
      <dsp:spPr>
        <a:xfrm>
          <a:off x="0" y="5039518"/>
          <a:ext cx="6373813" cy="7199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Statements</a:t>
          </a:r>
        </a:p>
      </dsp:txBody>
      <dsp:txXfrm>
        <a:off x="0" y="5039518"/>
        <a:ext cx="6373813" cy="7199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A1343D-7B40-45BB-A318-79F4AD227289}">
      <dsp:nvSpPr>
        <dsp:cNvPr id="0" name=""/>
        <dsp:cNvSpPr/>
      </dsp:nvSpPr>
      <dsp:spPr>
        <a:xfrm>
          <a:off x="0" y="1459"/>
          <a:ext cx="5429114" cy="73950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4868C8-1097-47EC-9677-8E21AD2632B8}">
      <dsp:nvSpPr>
        <dsp:cNvPr id="0" name=""/>
        <dsp:cNvSpPr/>
      </dsp:nvSpPr>
      <dsp:spPr>
        <a:xfrm>
          <a:off x="223699" y="167847"/>
          <a:ext cx="406726" cy="4067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55A519-2D0E-4A23-8159-C425767937C3}">
      <dsp:nvSpPr>
        <dsp:cNvPr id="0" name=""/>
        <dsp:cNvSpPr/>
      </dsp:nvSpPr>
      <dsp:spPr>
        <a:xfrm>
          <a:off x="854125" y="1459"/>
          <a:ext cx="4574988" cy="739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64" tIns="78264" rIns="78264" bIns="7826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2"/>
              </a:solidFill>
            </a:rPr>
            <a:t>Customize the categories</a:t>
          </a:r>
        </a:p>
      </dsp:txBody>
      <dsp:txXfrm>
        <a:off x="854125" y="1459"/>
        <a:ext cx="4574988" cy="739502"/>
      </dsp:txXfrm>
    </dsp:sp>
    <dsp:sp modelId="{CF446B56-88D5-43A1-972B-52E946BA75B5}">
      <dsp:nvSpPr>
        <dsp:cNvPr id="0" name=""/>
        <dsp:cNvSpPr/>
      </dsp:nvSpPr>
      <dsp:spPr>
        <a:xfrm>
          <a:off x="0" y="925837"/>
          <a:ext cx="5429114" cy="73950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099162-822A-4F1F-9AC6-3FF12528EDA7}">
      <dsp:nvSpPr>
        <dsp:cNvPr id="0" name=""/>
        <dsp:cNvSpPr/>
      </dsp:nvSpPr>
      <dsp:spPr>
        <a:xfrm>
          <a:off x="223699" y="1092225"/>
          <a:ext cx="406726" cy="4067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636DB3-5E6A-4E08-BFF3-9392C263E85D}">
      <dsp:nvSpPr>
        <dsp:cNvPr id="0" name=""/>
        <dsp:cNvSpPr/>
      </dsp:nvSpPr>
      <dsp:spPr>
        <a:xfrm>
          <a:off x="854125" y="925837"/>
          <a:ext cx="4574988" cy="739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64" tIns="78264" rIns="78264" bIns="7826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2"/>
              </a:solidFill>
            </a:rPr>
            <a:t>Change the scale</a:t>
          </a:r>
        </a:p>
      </dsp:txBody>
      <dsp:txXfrm>
        <a:off x="854125" y="925837"/>
        <a:ext cx="4574988" cy="739502"/>
      </dsp:txXfrm>
    </dsp:sp>
    <dsp:sp modelId="{3E1EE70D-DB64-4231-AB7D-4FB00C2F3F1E}">
      <dsp:nvSpPr>
        <dsp:cNvPr id="0" name=""/>
        <dsp:cNvSpPr/>
      </dsp:nvSpPr>
      <dsp:spPr>
        <a:xfrm>
          <a:off x="0" y="1850215"/>
          <a:ext cx="5429114" cy="73950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236D6A-F979-4CE9-9006-CC9610B4BD6B}">
      <dsp:nvSpPr>
        <dsp:cNvPr id="0" name=""/>
        <dsp:cNvSpPr/>
      </dsp:nvSpPr>
      <dsp:spPr>
        <a:xfrm>
          <a:off x="223699" y="2016603"/>
          <a:ext cx="406726" cy="4067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0B71E0-8790-4169-876A-451C08EFE0FC}">
      <dsp:nvSpPr>
        <dsp:cNvPr id="0" name=""/>
        <dsp:cNvSpPr/>
      </dsp:nvSpPr>
      <dsp:spPr>
        <a:xfrm>
          <a:off x="854125" y="1850215"/>
          <a:ext cx="4574988" cy="739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64" tIns="78264" rIns="78264" bIns="7826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2"/>
              </a:solidFill>
            </a:rPr>
            <a:t>Ask more specific questions</a:t>
          </a:r>
        </a:p>
      </dsp:txBody>
      <dsp:txXfrm>
        <a:off x="854125" y="1850215"/>
        <a:ext cx="4574988" cy="739502"/>
      </dsp:txXfrm>
    </dsp:sp>
    <dsp:sp modelId="{BF3EF9A9-32AC-4FAF-B523-ACA74AA5C632}">
      <dsp:nvSpPr>
        <dsp:cNvPr id="0" name=""/>
        <dsp:cNvSpPr/>
      </dsp:nvSpPr>
      <dsp:spPr>
        <a:xfrm>
          <a:off x="0" y="2774593"/>
          <a:ext cx="5429114" cy="73950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19A12F-F556-439C-9115-F7154970C511}">
      <dsp:nvSpPr>
        <dsp:cNvPr id="0" name=""/>
        <dsp:cNvSpPr/>
      </dsp:nvSpPr>
      <dsp:spPr>
        <a:xfrm>
          <a:off x="223699" y="2940981"/>
          <a:ext cx="406726" cy="4067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345A57-AAA9-4182-9D1B-89DFB964B273}">
      <dsp:nvSpPr>
        <dsp:cNvPr id="0" name=""/>
        <dsp:cNvSpPr/>
      </dsp:nvSpPr>
      <dsp:spPr>
        <a:xfrm>
          <a:off x="854125" y="2774593"/>
          <a:ext cx="4574988" cy="739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64" tIns="78264" rIns="78264" bIns="7826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2"/>
              </a:solidFill>
            </a:rPr>
            <a:t>Customize for virtual activities</a:t>
          </a:r>
        </a:p>
      </dsp:txBody>
      <dsp:txXfrm>
        <a:off x="854125" y="2774593"/>
        <a:ext cx="4574988" cy="7395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A1343D-7B40-45BB-A318-79F4AD227289}">
      <dsp:nvSpPr>
        <dsp:cNvPr id="0" name=""/>
        <dsp:cNvSpPr/>
      </dsp:nvSpPr>
      <dsp:spPr>
        <a:xfrm>
          <a:off x="0" y="1459"/>
          <a:ext cx="5429114" cy="73950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4868C8-1097-47EC-9677-8E21AD2632B8}">
      <dsp:nvSpPr>
        <dsp:cNvPr id="0" name=""/>
        <dsp:cNvSpPr/>
      </dsp:nvSpPr>
      <dsp:spPr>
        <a:xfrm>
          <a:off x="223699" y="167847"/>
          <a:ext cx="406726" cy="4067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55A519-2D0E-4A23-8159-C425767937C3}">
      <dsp:nvSpPr>
        <dsp:cNvPr id="0" name=""/>
        <dsp:cNvSpPr/>
      </dsp:nvSpPr>
      <dsp:spPr>
        <a:xfrm>
          <a:off x="854125" y="1459"/>
          <a:ext cx="4574988" cy="739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64" tIns="78264" rIns="78264" bIns="7826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2"/>
              </a:solidFill>
            </a:rPr>
            <a:t>Customize the categories</a:t>
          </a:r>
        </a:p>
      </dsp:txBody>
      <dsp:txXfrm>
        <a:off x="854125" y="1459"/>
        <a:ext cx="4574988" cy="739502"/>
      </dsp:txXfrm>
    </dsp:sp>
    <dsp:sp modelId="{CF446B56-88D5-43A1-972B-52E946BA75B5}">
      <dsp:nvSpPr>
        <dsp:cNvPr id="0" name=""/>
        <dsp:cNvSpPr/>
      </dsp:nvSpPr>
      <dsp:spPr>
        <a:xfrm>
          <a:off x="0" y="925837"/>
          <a:ext cx="5429114" cy="73950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099162-822A-4F1F-9AC6-3FF12528EDA7}">
      <dsp:nvSpPr>
        <dsp:cNvPr id="0" name=""/>
        <dsp:cNvSpPr/>
      </dsp:nvSpPr>
      <dsp:spPr>
        <a:xfrm>
          <a:off x="223699" y="1092225"/>
          <a:ext cx="406726" cy="4067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636DB3-5E6A-4E08-BFF3-9392C263E85D}">
      <dsp:nvSpPr>
        <dsp:cNvPr id="0" name=""/>
        <dsp:cNvSpPr/>
      </dsp:nvSpPr>
      <dsp:spPr>
        <a:xfrm>
          <a:off x="854125" y="925837"/>
          <a:ext cx="4574988" cy="739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64" tIns="78264" rIns="78264" bIns="7826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2"/>
              </a:solidFill>
            </a:rPr>
            <a:t>Change the scale</a:t>
          </a:r>
        </a:p>
      </dsp:txBody>
      <dsp:txXfrm>
        <a:off x="854125" y="925837"/>
        <a:ext cx="4574988" cy="739502"/>
      </dsp:txXfrm>
    </dsp:sp>
    <dsp:sp modelId="{3E1EE70D-DB64-4231-AB7D-4FB00C2F3F1E}">
      <dsp:nvSpPr>
        <dsp:cNvPr id="0" name=""/>
        <dsp:cNvSpPr/>
      </dsp:nvSpPr>
      <dsp:spPr>
        <a:xfrm>
          <a:off x="0" y="1850215"/>
          <a:ext cx="5429114" cy="73950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236D6A-F979-4CE9-9006-CC9610B4BD6B}">
      <dsp:nvSpPr>
        <dsp:cNvPr id="0" name=""/>
        <dsp:cNvSpPr/>
      </dsp:nvSpPr>
      <dsp:spPr>
        <a:xfrm>
          <a:off x="223699" y="2016603"/>
          <a:ext cx="406726" cy="4067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0B71E0-8790-4169-876A-451C08EFE0FC}">
      <dsp:nvSpPr>
        <dsp:cNvPr id="0" name=""/>
        <dsp:cNvSpPr/>
      </dsp:nvSpPr>
      <dsp:spPr>
        <a:xfrm>
          <a:off x="854125" y="1850215"/>
          <a:ext cx="4574988" cy="739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64" tIns="78264" rIns="78264" bIns="7826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2"/>
              </a:solidFill>
            </a:rPr>
            <a:t>Include all/some/none of the speakers</a:t>
          </a:r>
        </a:p>
      </dsp:txBody>
      <dsp:txXfrm>
        <a:off x="854125" y="1850215"/>
        <a:ext cx="4574988" cy="739502"/>
      </dsp:txXfrm>
    </dsp:sp>
    <dsp:sp modelId="{F18FA64A-1739-4EE1-80BF-A2164735CEE9}">
      <dsp:nvSpPr>
        <dsp:cNvPr id="0" name=""/>
        <dsp:cNvSpPr/>
      </dsp:nvSpPr>
      <dsp:spPr>
        <a:xfrm>
          <a:off x="0" y="2774593"/>
          <a:ext cx="5429114" cy="73950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E750D5-F0BA-4226-A1B0-4B4C098E174B}">
      <dsp:nvSpPr>
        <dsp:cNvPr id="0" name=""/>
        <dsp:cNvSpPr/>
      </dsp:nvSpPr>
      <dsp:spPr>
        <a:xfrm>
          <a:off x="223699" y="2940981"/>
          <a:ext cx="406726" cy="4067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38FD79-D0D2-42F1-B47D-15A1A410751E}">
      <dsp:nvSpPr>
        <dsp:cNvPr id="0" name=""/>
        <dsp:cNvSpPr/>
      </dsp:nvSpPr>
      <dsp:spPr>
        <a:xfrm>
          <a:off x="854125" y="2774593"/>
          <a:ext cx="4574988" cy="739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64" tIns="78264" rIns="78264" bIns="7826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2"/>
              </a:solidFill>
            </a:rPr>
            <a:t>Base feedback on session(s) attended</a:t>
          </a:r>
        </a:p>
      </dsp:txBody>
      <dsp:txXfrm>
        <a:off x="854125" y="2774593"/>
        <a:ext cx="4574988" cy="739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F2C1D-F243-42AB-ADF2-E7CB4E04900E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CDBB5-5B4A-4483-935D-A73935186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CE34E-5667-4A32-A6BA-10C7A552BC63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CE34D-CFF1-4FFE-815B-D050E7ED2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35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762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96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50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02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38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35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42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09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0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56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312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644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19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79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570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92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50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46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09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4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38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91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12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Autofit/>
          </a:bodyPr>
          <a:lstStyle/>
          <a:p>
            <a:r>
              <a:rPr lang="en-US" sz="4800" dirty="0"/>
              <a:t>3DFloat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094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7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19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2362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65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32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6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anchor="b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anchor="t" anchorCtr="0">
            <a:noAutofit/>
          </a:bodyPr>
          <a:lstStyle>
            <a:lvl1pPr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600" dirty="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8412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026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29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3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7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anchor="b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8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F0F71C5-78A4-4793-9BD4-3DF0EE3E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288775" y="7626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Title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>
            <a:noAutofit/>
          </a:bodyPr>
          <a:lstStyle/>
          <a:p>
            <a:r>
              <a:rPr lang="en-US" dirty="0"/>
              <a:t>Team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6093F87-C1F6-4FAB-B891-6F7D7FC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00565" y="4518946"/>
            <a:ext cx="1980001" cy="1363916"/>
            <a:chOff x="4879602" y="3781429"/>
            <a:chExt cx="1980001" cy="1363916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1A4FD5C-1E5B-46D1-BA9D-99928D19AF04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7DF0ED5-A971-408F-A055-C7E5D7A623C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A81F353-4C5B-4A37-9846-2C1E2D0FC25F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2B74EA3-11CE-4D3F-99AD-162563447653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7" name="Picture Placeholder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8" name="Picture Placeholder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Picture Placeholder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Text Placeholder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7" name="Text Placeholder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Text Placeholder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76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 anchor="b">
            <a:no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9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55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33" r:id="rId3"/>
    <p:sldLayoutId id="2147483687" r:id="rId4"/>
    <p:sldLayoutId id="2147483734" r:id="rId5"/>
    <p:sldLayoutId id="2147483686" r:id="rId6"/>
    <p:sldLayoutId id="2147483696" r:id="rId7"/>
    <p:sldLayoutId id="2147483707" r:id="rId8"/>
    <p:sldLayoutId id="2147483689" r:id="rId9"/>
    <p:sldLayoutId id="2147483697" r:id="rId10"/>
    <p:sldLayoutId id="2147483731" r:id="rId11"/>
    <p:sldLayoutId id="2147483693" r:id="rId12"/>
    <p:sldLayoutId id="2147483685" r:id="rId13"/>
    <p:sldLayoutId id="2147483688" r:id="rId14"/>
    <p:sldLayoutId id="2147483691" r:id="rId15"/>
    <p:sldLayoutId id="2147483692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E938C-9D94-4B05-979A-D39FFC45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9414" y="1591065"/>
            <a:ext cx="3565524" cy="2384898"/>
          </a:xfrm>
        </p:spPr>
        <p:txBody>
          <a:bodyPr anchor="b" anchorCtr="0">
            <a:normAutofit/>
          </a:bodyPr>
          <a:lstStyle/>
          <a:p>
            <a:r>
              <a:rPr lang="en-US" dirty="0"/>
              <a:t>Customizing the CME Evaluation</a:t>
            </a:r>
          </a:p>
        </p:txBody>
      </p:sp>
      <p:pic>
        <p:nvPicPr>
          <p:cNvPr id="14" name="Picture Placeholder 13" descr="Data Points Digital background">
            <a:extLst>
              <a:ext uri="{FF2B5EF4-FFF2-40B4-BE49-F238E27FC236}">
                <a16:creationId xmlns:a16="http://schemas.microsoft.com/office/drawing/2014/main" id="{9A8AD548-922D-4E1D-B19C-5F6E808B81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452360" cy="6858000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9A11267-FC52-4990-8D98-010AFABA55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4" y="4074486"/>
            <a:ext cx="3565524" cy="1731963"/>
          </a:xfrm>
        </p:spPr>
        <p:txBody>
          <a:bodyPr>
            <a:normAutofit/>
          </a:bodyPr>
          <a:lstStyle/>
          <a:p>
            <a:r>
              <a:rPr lang="en-US" dirty="0"/>
              <a:t>Maine Medical Education Trust</a:t>
            </a:r>
          </a:p>
        </p:txBody>
      </p:sp>
    </p:spTree>
    <p:extLst>
      <p:ext uri="{BB962C8B-B14F-4D97-AF65-F5344CB8AC3E}">
        <p14:creationId xmlns:p14="http://schemas.microsoft.com/office/powerpoint/2010/main" val="752814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Data Points Digital background">
            <a:extLst>
              <a:ext uri="{FF2B5EF4-FFF2-40B4-BE49-F238E27FC236}">
                <a16:creationId xmlns:a16="http://schemas.microsoft.com/office/drawing/2014/main" id="{5FED7C55-F545-49A1-90FD-D853A25AB4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3C64A91D-E535-4C24-A0E3-96A3810E3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6FC4867-BA3E-4F8E-AB23-684F34DF3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Required Components</a:t>
            </a:r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4BDCF583-1D5D-4235-97C2-39272B80A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 vert="horz" wrap="square" lIns="0" tIns="0" rIns="0" bIns="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kern="1200" dirty="0">
                <a:latin typeface="+mn-lt"/>
                <a:ea typeface="+mn-ea"/>
                <a:cs typeface="+mn-cs"/>
              </a:rPr>
              <a:t>There are 8 required components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10D835-B454-4270-BB35-86A187307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31,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7F653B-90B5-4F47-A33F-93DCB2EF6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Maine Medical Education Trust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7D98D-6710-41D2-B258-E1A1059D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21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10F3D66-0109-4903-90B9-66D0E288F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79261" y="2030035"/>
            <a:ext cx="1335600" cy="1262947"/>
            <a:chOff x="10145015" y="2343978"/>
            <a:chExt cx="1335600" cy="1262947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7DAB968-9B52-4EFF-AD39-7657DFEA6E48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400615" y="234397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732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62BE440-9634-4380-B142-5DB692420C52}"/>
                </a:ext>
              </a:extLst>
            </p:cNvPr>
            <p:cNvSpPr/>
            <p:nvPr/>
          </p:nvSpPr>
          <p:spPr>
            <a:xfrm rot="13500000">
              <a:off x="10415015" y="21798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4B18D636-CC10-4B1E-AA38-419DCCF2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>
            <a:normAutofit/>
          </a:bodyPr>
          <a:lstStyle/>
          <a:p>
            <a:r>
              <a:rPr lang="en-US" dirty="0"/>
              <a:t>1. Activity Information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098C43-2F2A-4100-89BC-593103929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/>
          <a:lstStyle/>
          <a:p>
            <a:r>
              <a:rPr lang="en-US" sz="1800" dirty="0"/>
              <a:t>The following should be included on the evaluation: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DB251F7-EBE7-46AC-A920-FFE2C5AF6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2" y="2427370"/>
            <a:ext cx="5849937" cy="3515555"/>
          </a:xfrm>
        </p:spPr>
        <p:txBody>
          <a:bodyPr/>
          <a:lstStyle/>
          <a:p>
            <a:r>
              <a:rPr lang="en-US" dirty="0"/>
              <a:t>Activity Title</a:t>
            </a:r>
          </a:p>
          <a:p>
            <a:r>
              <a:rPr lang="en-US" dirty="0"/>
              <a:t>Activity Date(s)</a:t>
            </a:r>
          </a:p>
          <a:p>
            <a:r>
              <a:rPr lang="en-US" dirty="0"/>
              <a:t>Name of Joint Provider (Your Organization)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29F70-04F7-4C70-BCF8-D4371F54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 dirty="0"/>
              <a:t>August 31,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3302E-502D-4151-81C9-5FD6AF95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 dirty="0"/>
              <a:t>Maine Medical Education Trust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6F3814E-455F-456B-B1AF-7B993965A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295775" y="0"/>
            <a:ext cx="360000" cy="274638"/>
          </a:xfrm>
          <a:custGeom>
            <a:avLst/>
            <a:gdLst>
              <a:gd name="connsiteX0" fmla="*/ 30714 w 360000"/>
              <a:gd name="connsiteY0" fmla="*/ 0 h 274638"/>
              <a:gd name="connsiteX1" fmla="*/ 329286 w 360000"/>
              <a:gd name="connsiteY1" fmla="*/ 0 h 274638"/>
              <a:gd name="connsiteX2" fmla="*/ 345855 w 360000"/>
              <a:gd name="connsiteY2" fmla="*/ 24574 h 274638"/>
              <a:gd name="connsiteX3" fmla="*/ 360000 w 360000"/>
              <a:gd name="connsiteY3" fmla="*/ 94638 h 274638"/>
              <a:gd name="connsiteX4" fmla="*/ 180000 w 360000"/>
              <a:gd name="connsiteY4" fmla="*/ 274638 h 274638"/>
              <a:gd name="connsiteX5" fmla="*/ 0 w 360000"/>
              <a:gd name="connsiteY5" fmla="*/ 94638 h 274638"/>
              <a:gd name="connsiteX6" fmla="*/ 14145 w 360000"/>
              <a:gd name="connsiteY6" fmla="*/ 24574 h 27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0" h="274638">
                <a:moveTo>
                  <a:pt x="30714" y="0"/>
                </a:moveTo>
                <a:lnTo>
                  <a:pt x="329286" y="0"/>
                </a:lnTo>
                <a:lnTo>
                  <a:pt x="345855" y="24574"/>
                </a:lnTo>
                <a:cubicBezTo>
                  <a:pt x="354963" y="46109"/>
                  <a:pt x="360000" y="69785"/>
                  <a:pt x="360000" y="94638"/>
                </a:cubicBezTo>
                <a:cubicBezTo>
                  <a:pt x="360000" y="194049"/>
                  <a:pt x="279411" y="274638"/>
                  <a:pt x="180000" y="274638"/>
                </a:cubicBezTo>
                <a:cubicBezTo>
                  <a:pt x="80589" y="274638"/>
                  <a:pt x="0" y="194049"/>
                  <a:pt x="0" y="94638"/>
                </a:cubicBezTo>
                <a:cubicBezTo>
                  <a:pt x="0" y="69785"/>
                  <a:pt x="5037" y="46109"/>
                  <a:pt x="14145" y="24574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Picture 14" descr="A digital map">
            <a:extLst>
              <a:ext uri="{FF2B5EF4-FFF2-40B4-BE49-F238E27FC236}">
                <a16:creationId xmlns:a16="http://schemas.microsoft.com/office/drawing/2014/main" id="{F40A1F0D-648F-582E-CB00-19503FF92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826" y="3351759"/>
            <a:ext cx="4096163" cy="273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45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10F3D66-0109-4903-90B9-66D0E288F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79261" y="2030035"/>
            <a:ext cx="1335600" cy="1262947"/>
            <a:chOff x="10145015" y="2343978"/>
            <a:chExt cx="1335600" cy="1262947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7DAB968-9B52-4EFF-AD39-7657DFEA6E48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400615" y="234397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732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62BE440-9634-4380-B142-5DB692420C52}"/>
                </a:ext>
              </a:extLst>
            </p:cNvPr>
            <p:cNvSpPr/>
            <p:nvPr/>
          </p:nvSpPr>
          <p:spPr>
            <a:xfrm rot="13500000">
              <a:off x="10415015" y="21798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4B18D636-CC10-4B1E-AA38-419DCCF2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>
            <a:normAutofit/>
          </a:bodyPr>
          <a:lstStyle/>
          <a:p>
            <a:r>
              <a:rPr lang="en-US" dirty="0"/>
              <a:t>2. Objectives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098C43-2F2A-4100-89BC-593103929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/>
          <a:lstStyle/>
          <a:p>
            <a:r>
              <a:rPr lang="en-US" sz="1800" dirty="0"/>
              <a:t>List the objectives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DB251F7-EBE7-46AC-A920-FFE2C5AF6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/>
          <a:lstStyle/>
          <a:p>
            <a:r>
              <a:rPr lang="en-US" dirty="0"/>
              <a:t>Can include all objectives.</a:t>
            </a:r>
          </a:p>
          <a:p>
            <a:r>
              <a:rPr lang="en-US" dirty="0"/>
              <a:t>Can be overarching objectives for a larger activity.</a:t>
            </a:r>
          </a:p>
          <a:p>
            <a:r>
              <a:rPr lang="en-US" dirty="0"/>
              <a:t>Can be a sampling of objectives for a larger activity.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726BA7-44D6-4116-90E3-38325026EA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/>
          <a:lstStyle/>
          <a:p>
            <a:r>
              <a:rPr lang="en-US" sz="1800" dirty="0"/>
              <a:t>Where to put the objectives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FB7F30B-2A84-4C44-BC5A-E826ED6E74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/>
          <a:lstStyle/>
          <a:p>
            <a:r>
              <a:rPr lang="en-US" dirty="0"/>
              <a:t>Can be listed at the top.</a:t>
            </a:r>
          </a:p>
          <a:p>
            <a:r>
              <a:rPr lang="en-US" dirty="0"/>
              <a:t>Can be listed with each presenter.</a:t>
            </a:r>
          </a:p>
          <a:p>
            <a:r>
              <a:rPr lang="en-US" dirty="0"/>
              <a:t>Can be listed to correspond with a particular question.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29F70-04F7-4C70-BCF8-D4371F54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 dirty="0"/>
              <a:t>August 31,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3302E-502D-4151-81C9-5FD6AF95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 dirty="0"/>
              <a:t>Maine Medical Education Trust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6F3814E-455F-456B-B1AF-7B993965A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295775" y="0"/>
            <a:ext cx="360000" cy="274638"/>
          </a:xfrm>
          <a:custGeom>
            <a:avLst/>
            <a:gdLst>
              <a:gd name="connsiteX0" fmla="*/ 30714 w 360000"/>
              <a:gd name="connsiteY0" fmla="*/ 0 h 274638"/>
              <a:gd name="connsiteX1" fmla="*/ 329286 w 360000"/>
              <a:gd name="connsiteY1" fmla="*/ 0 h 274638"/>
              <a:gd name="connsiteX2" fmla="*/ 345855 w 360000"/>
              <a:gd name="connsiteY2" fmla="*/ 24574 h 274638"/>
              <a:gd name="connsiteX3" fmla="*/ 360000 w 360000"/>
              <a:gd name="connsiteY3" fmla="*/ 94638 h 274638"/>
              <a:gd name="connsiteX4" fmla="*/ 180000 w 360000"/>
              <a:gd name="connsiteY4" fmla="*/ 274638 h 274638"/>
              <a:gd name="connsiteX5" fmla="*/ 0 w 360000"/>
              <a:gd name="connsiteY5" fmla="*/ 94638 h 274638"/>
              <a:gd name="connsiteX6" fmla="*/ 14145 w 360000"/>
              <a:gd name="connsiteY6" fmla="*/ 24574 h 27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0" h="274638">
                <a:moveTo>
                  <a:pt x="30714" y="0"/>
                </a:moveTo>
                <a:lnTo>
                  <a:pt x="329286" y="0"/>
                </a:lnTo>
                <a:lnTo>
                  <a:pt x="345855" y="24574"/>
                </a:lnTo>
                <a:cubicBezTo>
                  <a:pt x="354963" y="46109"/>
                  <a:pt x="360000" y="69785"/>
                  <a:pt x="360000" y="94638"/>
                </a:cubicBezTo>
                <a:cubicBezTo>
                  <a:pt x="360000" y="194049"/>
                  <a:pt x="279411" y="274638"/>
                  <a:pt x="180000" y="274638"/>
                </a:cubicBezTo>
                <a:cubicBezTo>
                  <a:pt x="80589" y="274638"/>
                  <a:pt x="0" y="194049"/>
                  <a:pt x="0" y="94638"/>
                </a:cubicBezTo>
                <a:cubicBezTo>
                  <a:pt x="0" y="69785"/>
                  <a:pt x="5037" y="46109"/>
                  <a:pt x="14145" y="24574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58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C15EE852-24F1-4643-8082-AB45CFF2B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800" dirty="0"/>
              <a:t>Example: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F2D4ED5-DC78-4C88-97AA-483206C53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70793" y="0"/>
            <a:ext cx="1468514" cy="1521012"/>
            <a:chOff x="5236793" y="2432482"/>
            <a:chExt cx="1468514" cy="1521012"/>
          </a:xfrm>
        </p:grpSpPr>
        <p:sp>
          <p:nvSpPr>
            <p:cNvPr id="53" name="Freeform 5">
              <a:extLst>
                <a:ext uri="{FF2B5EF4-FFF2-40B4-BE49-F238E27FC236}">
                  <a16:creationId xmlns:a16="http://schemas.microsoft.com/office/drawing/2014/main" id="{0DE0B65A-4839-40B2-BA92-1464FEADBA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463135" y="2432482"/>
              <a:ext cx="1242172" cy="729202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4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842A0A68-39DD-4DA7-BAD5-63B9C1398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236793" y="2566400"/>
              <a:ext cx="611884" cy="1076550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4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21A69E50-7E10-45C3-B4F2-19DBA7748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765469" y="2876944"/>
              <a:ext cx="630288" cy="1076550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40000"/>
                    <a:lumOff val="60000"/>
                    <a:alpha val="6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508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7" name="Oval 56">
            <a:extLst>
              <a:ext uri="{FF2B5EF4-FFF2-40B4-BE49-F238E27FC236}">
                <a16:creationId xmlns:a16="http://schemas.microsoft.com/office/drawing/2014/main" id="{D166A8AB-8924-421C-BCED-B54DBC40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7897" y="5497189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139825C-53C7-44F4-A064-9795CECD081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2677306"/>
            <a:ext cx="3565525" cy="3415519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0">
              <a:buFont typeface="Arial" panose="020B0604020202020204" pitchFamily="34" charset="0"/>
              <a:buChar char="•"/>
            </a:pPr>
            <a:r>
              <a:rPr lang="en-US" sz="1600" dirty="0"/>
              <a:t>Listing All Session Objectives</a:t>
            </a:r>
            <a:endParaRPr lang="en-US" sz="1600"/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4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788249F1-40B4-F9B2-331D-40E8211EE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900" y="1284203"/>
            <a:ext cx="7090237" cy="4289594"/>
          </a:xfrm>
          <a:custGeom>
            <a:avLst/>
            <a:gdLst/>
            <a:ahLst/>
            <a:cxnLst/>
            <a:rect l="l" t="t" r="r" b="b"/>
            <a:pathLst>
              <a:path w="7090237" h="5759451">
                <a:moveTo>
                  <a:pt x="0" y="0"/>
                </a:moveTo>
                <a:lnTo>
                  <a:pt x="7090237" y="0"/>
                </a:lnTo>
                <a:lnTo>
                  <a:pt x="7090237" y="5759451"/>
                </a:lnTo>
                <a:lnTo>
                  <a:pt x="0" y="5759451"/>
                </a:lnTo>
                <a:close/>
              </a:path>
            </a:pathLst>
          </a:custGeom>
        </p:spPr>
      </p:pic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386DB667-0553-4FB8-B0E0-776539934A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en-US" dirty="0"/>
              <a:t>August 31, 2023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C77C6228-C5A8-44DC-ABD7-A22A4475D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Maine Medical Education Trust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C563B34-DD53-4FB1-B8C2-8914E01C6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595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C15EE852-24F1-4643-8082-AB45CFF2B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800" dirty="0"/>
              <a:t>Example: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F2D4ED5-DC78-4C88-97AA-483206C53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70793" y="0"/>
            <a:ext cx="1468514" cy="1521012"/>
            <a:chOff x="5236793" y="2432482"/>
            <a:chExt cx="1468514" cy="1521012"/>
          </a:xfrm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0DE0B65A-4839-40B2-BA92-1464FEADBA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463135" y="2432482"/>
              <a:ext cx="1242172" cy="729202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4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842A0A68-39DD-4DA7-BAD5-63B9C1398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236793" y="2566400"/>
              <a:ext cx="611884" cy="1076550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4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21A69E50-7E10-45C3-B4F2-19DBA7748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5765469" y="2876944"/>
              <a:ext cx="630288" cy="1076550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40000"/>
                    <a:lumOff val="60000"/>
                    <a:alpha val="6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508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D166A8AB-8924-421C-BCED-B54DBC40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7897" y="5497189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139825C-53C7-44F4-A064-9795CECD081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2677306"/>
            <a:ext cx="3565525" cy="3415519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0" indent="0"/>
            <a:r>
              <a:rPr lang="en-US" sz="1600" dirty="0"/>
              <a:t>Separating Objectives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3" name="Picture 2" descr="A white paper with black text&#10;&#10;Description automatically generated">
            <a:extLst>
              <a:ext uri="{FF2B5EF4-FFF2-40B4-BE49-F238E27FC236}">
                <a16:creationId xmlns:a16="http://schemas.microsoft.com/office/drawing/2014/main" id="{2C528635-90CB-A8C3-710B-6DD135B30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900" y="1807109"/>
            <a:ext cx="7090237" cy="3243783"/>
          </a:xfrm>
          <a:custGeom>
            <a:avLst/>
            <a:gdLst/>
            <a:ahLst/>
            <a:cxnLst/>
            <a:rect l="l" t="t" r="r" b="b"/>
            <a:pathLst>
              <a:path w="7090237" h="5759451">
                <a:moveTo>
                  <a:pt x="0" y="0"/>
                </a:moveTo>
                <a:lnTo>
                  <a:pt x="7090237" y="0"/>
                </a:lnTo>
                <a:lnTo>
                  <a:pt x="7090237" y="5759451"/>
                </a:lnTo>
                <a:lnTo>
                  <a:pt x="0" y="5759451"/>
                </a:lnTo>
                <a:close/>
              </a:path>
            </a:pathLst>
          </a:custGeom>
        </p:spPr>
      </p:pic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386DB667-0553-4FB8-B0E0-776539934A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en-US" dirty="0"/>
              <a:t>August 31, 2023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C77C6228-C5A8-44DC-ABD7-A22A4475D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Maine Medical Education Trust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C563B34-DD53-4FB1-B8C2-8914E01C6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8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10F3D66-0109-4903-90B9-66D0E288F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79261" y="2030035"/>
            <a:ext cx="1335600" cy="1262947"/>
            <a:chOff x="10145015" y="2343978"/>
            <a:chExt cx="1335600" cy="1262947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7DAB968-9B52-4EFF-AD39-7657DFEA6E48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400615" y="234397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732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62BE440-9634-4380-B142-5DB692420C52}"/>
                </a:ext>
              </a:extLst>
            </p:cNvPr>
            <p:cNvSpPr/>
            <p:nvPr/>
          </p:nvSpPr>
          <p:spPr>
            <a:xfrm rot="13500000">
              <a:off x="10415015" y="21798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4B18D636-CC10-4B1E-AA38-419DCCF2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>
            <a:normAutofit/>
          </a:bodyPr>
          <a:lstStyle/>
          <a:p>
            <a:r>
              <a:rPr lang="en-US" dirty="0"/>
              <a:t>3. Learner Change Question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098C43-2F2A-4100-89BC-593103929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/>
          <a:lstStyle/>
          <a:p>
            <a:r>
              <a:rPr lang="en-US" sz="1800" dirty="0"/>
              <a:t>Must include at least one of the following: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DB251F7-EBE7-46AC-A920-FFE2C5AF6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962672"/>
          </a:xfrm>
        </p:spPr>
        <p:txBody>
          <a:bodyPr/>
          <a:lstStyle/>
          <a:p>
            <a:r>
              <a:rPr lang="en-US" dirty="0"/>
              <a:t>Will this activity enhance your competence?</a:t>
            </a:r>
          </a:p>
          <a:p>
            <a:r>
              <a:rPr lang="en-US" dirty="0"/>
              <a:t>Will this activity influence your practice?</a:t>
            </a:r>
          </a:p>
          <a:p>
            <a:r>
              <a:rPr lang="en-US" dirty="0"/>
              <a:t>Will this activity impact your patient outcomes?</a:t>
            </a:r>
          </a:p>
          <a:p>
            <a:r>
              <a:rPr lang="en-US" dirty="0"/>
              <a:t>As a result of this activity, list one or two things you plan to change in your practice.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726BA7-44D6-4116-90E3-38325026EA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/>
          <a:lstStyle/>
          <a:p>
            <a:r>
              <a:rPr lang="en-US" sz="1800" b="1" u="sng" dirty="0"/>
              <a:t>Must</a:t>
            </a:r>
            <a:r>
              <a:rPr lang="en-US" sz="1800" dirty="0"/>
              <a:t> ask for examples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FB7F30B-2A84-4C44-BC5A-E826ED6E74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/>
          <a:lstStyle/>
          <a:p>
            <a:r>
              <a:rPr lang="en-US" dirty="0"/>
              <a:t>If yes, please list examples.</a:t>
            </a:r>
          </a:p>
          <a:p>
            <a:r>
              <a:rPr lang="en-US" dirty="0"/>
              <a:t>As a result of this activity, list one or two things you plan to change in your practice.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29F70-04F7-4C70-BCF8-D4371F54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 dirty="0"/>
              <a:t>August 31,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3302E-502D-4151-81C9-5FD6AF95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 dirty="0"/>
              <a:t>Maine Medical Education Trust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6F3814E-455F-456B-B1AF-7B993965A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295775" y="0"/>
            <a:ext cx="360000" cy="274638"/>
          </a:xfrm>
          <a:custGeom>
            <a:avLst/>
            <a:gdLst>
              <a:gd name="connsiteX0" fmla="*/ 30714 w 360000"/>
              <a:gd name="connsiteY0" fmla="*/ 0 h 274638"/>
              <a:gd name="connsiteX1" fmla="*/ 329286 w 360000"/>
              <a:gd name="connsiteY1" fmla="*/ 0 h 274638"/>
              <a:gd name="connsiteX2" fmla="*/ 345855 w 360000"/>
              <a:gd name="connsiteY2" fmla="*/ 24574 h 274638"/>
              <a:gd name="connsiteX3" fmla="*/ 360000 w 360000"/>
              <a:gd name="connsiteY3" fmla="*/ 94638 h 274638"/>
              <a:gd name="connsiteX4" fmla="*/ 180000 w 360000"/>
              <a:gd name="connsiteY4" fmla="*/ 274638 h 274638"/>
              <a:gd name="connsiteX5" fmla="*/ 0 w 360000"/>
              <a:gd name="connsiteY5" fmla="*/ 94638 h 274638"/>
              <a:gd name="connsiteX6" fmla="*/ 14145 w 360000"/>
              <a:gd name="connsiteY6" fmla="*/ 24574 h 27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0" h="274638">
                <a:moveTo>
                  <a:pt x="30714" y="0"/>
                </a:moveTo>
                <a:lnTo>
                  <a:pt x="329286" y="0"/>
                </a:lnTo>
                <a:lnTo>
                  <a:pt x="345855" y="24574"/>
                </a:lnTo>
                <a:cubicBezTo>
                  <a:pt x="354963" y="46109"/>
                  <a:pt x="360000" y="69785"/>
                  <a:pt x="360000" y="94638"/>
                </a:cubicBezTo>
                <a:cubicBezTo>
                  <a:pt x="360000" y="194049"/>
                  <a:pt x="279411" y="274638"/>
                  <a:pt x="180000" y="274638"/>
                </a:cubicBezTo>
                <a:cubicBezTo>
                  <a:pt x="80589" y="274638"/>
                  <a:pt x="0" y="194049"/>
                  <a:pt x="0" y="94638"/>
                </a:cubicBezTo>
                <a:cubicBezTo>
                  <a:pt x="0" y="69785"/>
                  <a:pt x="5037" y="46109"/>
                  <a:pt x="14145" y="24574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7B386D2-3D13-F77D-641F-37AC3E649E76}"/>
              </a:ext>
            </a:extLst>
          </p:cNvPr>
          <p:cNvSpPr/>
          <p:nvPr/>
        </p:nvSpPr>
        <p:spPr>
          <a:xfrm>
            <a:off x="196059" y="4976727"/>
            <a:ext cx="5776639" cy="141331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C74DF6A-FAA7-2076-2914-AD94CF3338AD}"/>
              </a:ext>
            </a:extLst>
          </p:cNvPr>
          <p:cNvSpPr/>
          <p:nvPr/>
        </p:nvSpPr>
        <p:spPr>
          <a:xfrm>
            <a:off x="5871774" y="2884984"/>
            <a:ext cx="5776639" cy="141331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BDC31F33-776E-4CAA-1EB5-0A8086117345}"/>
              </a:ext>
            </a:extLst>
          </p:cNvPr>
          <p:cNvSpPr/>
          <p:nvPr/>
        </p:nvSpPr>
        <p:spPr>
          <a:xfrm>
            <a:off x="5056094" y="2659469"/>
            <a:ext cx="460876" cy="2020107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06C730-D652-123F-F059-9254B9F502F6}"/>
              </a:ext>
            </a:extLst>
          </p:cNvPr>
          <p:cNvCxnSpPr>
            <a:stCxn id="8" idx="1"/>
          </p:cNvCxnSpPr>
          <p:nvPr/>
        </p:nvCxnSpPr>
        <p:spPr>
          <a:xfrm flipV="1">
            <a:off x="5516970" y="2659468"/>
            <a:ext cx="695053" cy="101005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57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uiExpand="1" build="p"/>
      <p:bldP spid="2" grpId="0" animBg="1"/>
      <p:bldP spid="3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10F3D66-0109-4903-90B9-66D0E288F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79261" y="2030035"/>
            <a:ext cx="1335600" cy="1262947"/>
            <a:chOff x="10145015" y="2343978"/>
            <a:chExt cx="1335600" cy="1262947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7DAB968-9B52-4EFF-AD39-7657DFEA6E48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400615" y="234397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732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62BE440-9634-4380-B142-5DB692420C52}"/>
                </a:ext>
              </a:extLst>
            </p:cNvPr>
            <p:cNvSpPr/>
            <p:nvPr/>
          </p:nvSpPr>
          <p:spPr>
            <a:xfrm rot="13500000">
              <a:off x="10415015" y="21798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4B18D636-CC10-4B1E-AA38-419DCCF2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>
            <a:normAutofit/>
          </a:bodyPr>
          <a:lstStyle/>
          <a:p>
            <a:r>
              <a:rPr lang="en-US" dirty="0"/>
              <a:t>4. Faculty Disclosure Feedback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098C43-2F2A-4100-89BC-593103929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3587" y="1733442"/>
            <a:ext cx="7723145" cy="535354"/>
          </a:xfrm>
        </p:spPr>
        <p:txBody>
          <a:bodyPr/>
          <a:lstStyle/>
          <a:p>
            <a:r>
              <a:rPr lang="en-US" sz="1800" dirty="0"/>
              <a:t>Ask learners if potential conflict of interest was provided.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29F70-04F7-4C70-BCF8-D4371F54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 dirty="0"/>
              <a:t>August 31,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3302E-502D-4151-81C9-5FD6AF95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 dirty="0"/>
              <a:t>Maine Medical Education Trust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6F3814E-455F-456B-B1AF-7B993965A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295775" y="0"/>
            <a:ext cx="360000" cy="274638"/>
          </a:xfrm>
          <a:custGeom>
            <a:avLst/>
            <a:gdLst>
              <a:gd name="connsiteX0" fmla="*/ 30714 w 360000"/>
              <a:gd name="connsiteY0" fmla="*/ 0 h 274638"/>
              <a:gd name="connsiteX1" fmla="*/ 329286 w 360000"/>
              <a:gd name="connsiteY1" fmla="*/ 0 h 274638"/>
              <a:gd name="connsiteX2" fmla="*/ 345855 w 360000"/>
              <a:gd name="connsiteY2" fmla="*/ 24574 h 274638"/>
              <a:gd name="connsiteX3" fmla="*/ 360000 w 360000"/>
              <a:gd name="connsiteY3" fmla="*/ 94638 h 274638"/>
              <a:gd name="connsiteX4" fmla="*/ 180000 w 360000"/>
              <a:gd name="connsiteY4" fmla="*/ 274638 h 274638"/>
              <a:gd name="connsiteX5" fmla="*/ 0 w 360000"/>
              <a:gd name="connsiteY5" fmla="*/ 94638 h 274638"/>
              <a:gd name="connsiteX6" fmla="*/ 14145 w 360000"/>
              <a:gd name="connsiteY6" fmla="*/ 24574 h 27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0" h="274638">
                <a:moveTo>
                  <a:pt x="30714" y="0"/>
                </a:moveTo>
                <a:lnTo>
                  <a:pt x="329286" y="0"/>
                </a:lnTo>
                <a:lnTo>
                  <a:pt x="345855" y="24574"/>
                </a:lnTo>
                <a:cubicBezTo>
                  <a:pt x="354963" y="46109"/>
                  <a:pt x="360000" y="69785"/>
                  <a:pt x="360000" y="94638"/>
                </a:cubicBezTo>
                <a:cubicBezTo>
                  <a:pt x="360000" y="194049"/>
                  <a:pt x="279411" y="274638"/>
                  <a:pt x="180000" y="274638"/>
                </a:cubicBezTo>
                <a:cubicBezTo>
                  <a:pt x="80589" y="274638"/>
                  <a:pt x="0" y="194049"/>
                  <a:pt x="0" y="94638"/>
                </a:cubicBezTo>
                <a:cubicBezTo>
                  <a:pt x="0" y="69785"/>
                  <a:pt x="5037" y="46109"/>
                  <a:pt x="14145" y="24574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7530477-907D-FD46-7776-4225221D7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817" y="4808251"/>
            <a:ext cx="6462320" cy="1379340"/>
          </a:xfrm>
          <a:prstGeom prst="rect">
            <a:avLst/>
          </a:prstGeom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B59BF23C-8674-58C7-0BFB-97FDCD736EC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This is the Disclosure to Learners based on the faculty disclosures.</a:t>
            </a:r>
          </a:p>
          <a:p>
            <a:pPr lvl="1"/>
            <a:r>
              <a:rPr lang="en-US" dirty="0"/>
              <a:t>Must disclose the presence and/or absence of relative financial relationships.</a:t>
            </a:r>
          </a:p>
          <a:p>
            <a:pPr lvl="1"/>
            <a:r>
              <a:rPr lang="en-US" dirty="0"/>
              <a:t>Must provide evidence of disclosure to learners in post-CME activity materials.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FC10DE6-8238-92CD-6E3B-3ABB3D588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092" y="2856108"/>
            <a:ext cx="5582321" cy="75631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0DD4AD0-A3A8-3CD6-FE3C-A71097DB333E}"/>
              </a:ext>
            </a:extLst>
          </p:cNvPr>
          <p:cNvSpPr/>
          <p:nvPr/>
        </p:nvSpPr>
        <p:spPr>
          <a:xfrm>
            <a:off x="8248099" y="1271717"/>
            <a:ext cx="2280881" cy="14588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Note:  This question does not need to be asked if the activity was exclusively non-clinical.</a:t>
            </a:r>
          </a:p>
        </p:txBody>
      </p:sp>
    </p:spTree>
    <p:extLst>
      <p:ext uri="{BB962C8B-B14F-4D97-AF65-F5344CB8AC3E}">
        <p14:creationId xmlns:p14="http://schemas.microsoft.com/office/powerpoint/2010/main" val="242133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10F3D66-0109-4903-90B9-66D0E288F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79261" y="2030035"/>
            <a:ext cx="1335600" cy="1262947"/>
            <a:chOff x="10145015" y="2343978"/>
            <a:chExt cx="1335600" cy="1262947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7DAB968-9B52-4EFF-AD39-7657DFEA6E48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400615" y="234397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732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62BE440-9634-4380-B142-5DB692420C52}"/>
                </a:ext>
              </a:extLst>
            </p:cNvPr>
            <p:cNvSpPr/>
            <p:nvPr/>
          </p:nvSpPr>
          <p:spPr>
            <a:xfrm rot="13500000">
              <a:off x="10415015" y="21798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4B18D636-CC10-4B1E-AA38-419DCCF2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>
            <a:normAutofit/>
          </a:bodyPr>
          <a:lstStyle/>
          <a:p>
            <a:r>
              <a:rPr lang="en-US" dirty="0"/>
              <a:t>5. Commercial Bias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098C43-2F2A-4100-89BC-593103929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640" y="1733442"/>
            <a:ext cx="7723145" cy="535354"/>
          </a:xfrm>
        </p:spPr>
        <p:txBody>
          <a:bodyPr/>
          <a:lstStyle/>
          <a:p>
            <a:r>
              <a:rPr lang="en-US" sz="1800" dirty="0"/>
              <a:t>Ask the learners if they perceived any commercial bias.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29F70-04F7-4C70-BCF8-D4371F54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 dirty="0"/>
              <a:t>August 31,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3302E-502D-4151-81C9-5FD6AF95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 dirty="0"/>
              <a:t>Maine Medical Education Trust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6F3814E-455F-456B-B1AF-7B993965A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295775" y="0"/>
            <a:ext cx="360000" cy="274638"/>
          </a:xfrm>
          <a:custGeom>
            <a:avLst/>
            <a:gdLst>
              <a:gd name="connsiteX0" fmla="*/ 30714 w 360000"/>
              <a:gd name="connsiteY0" fmla="*/ 0 h 274638"/>
              <a:gd name="connsiteX1" fmla="*/ 329286 w 360000"/>
              <a:gd name="connsiteY1" fmla="*/ 0 h 274638"/>
              <a:gd name="connsiteX2" fmla="*/ 345855 w 360000"/>
              <a:gd name="connsiteY2" fmla="*/ 24574 h 274638"/>
              <a:gd name="connsiteX3" fmla="*/ 360000 w 360000"/>
              <a:gd name="connsiteY3" fmla="*/ 94638 h 274638"/>
              <a:gd name="connsiteX4" fmla="*/ 180000 w 360000"/>
              <a:gd name="connsiteY4" fmla="*/ 274638 h 274638"/>
              <a:gd name="connsiteX5" fmla="*/ 0 w 360000"/>
              <a:gd name="connsiteY5" fmla="*/ 94638 h 274638"/>
              <a:gd name="connsiteX6" fmla="*/ 14145 w 360000"/>
              <a:gd name="connsiteY6" fmla="*/ 24574 h 27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0" h="274638">
                <a:moveTo>
                  <a:pt x="30714" y="0"/>
                </a:moveTo>
                <a:lnTo>
                  <a:pt x="329286" y="0"/>
                </a:lnTo>
                <a:lnTo>
                  <a:pt x="345855" y="24574"/>
                </a:lnTo>
                <a:cubicBezTo>
                  <a:pt x="354963" y="46109"/>
                  <a:pt x="360000" y="69785"/>
                  <a:pt x="360000" y="94638"/>
                </a:cubicBezTo>
                <a:cubicBezTo>
                  <a:pt x="360000" y="194049"/>
                  <a:pt x="279411" y="274638"/>
                  <a:pt x="180000" y="274638"/>
                </a:cubicBezTo>
                <a:cubicBezTo>
                  <a:pt x="80589" y="274638"/>
                  <a:pt x="0" y="194049"/>
                  <a:pt x="0" y="94638"/>
                </a:cubicBezTo>
                <a:cubicBezTo>
                  <a:pt x="0" y="69785"/>
                  <a:pt x="5037" y="46109"/>
                  <a:pt x="14145" y="24574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B59BF23C-8674-58C7-0BFB-97FDCD736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4912" y="2463256"/>
            <a:ext cx="9398000" cy="3515555"/>
          </a:xfrm>
        </p:spPr>
        <p:txBody>
          <a:bodyPr/>
          <a:lstStyle/>
          <a:p>
            <a:r>
              <a:rPr lang="en-US" dirty="0"/>
              <a:t>Be sure to give learners the opportunity to explain the bias they perceived.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B54878-6196-9B87-E74D-8697F0056FFD}"/>
              </a:ext>
            </a:extLst>
          </p:cNvPr>
          <p:cNvSpPr/>
          <p:nvPr/>
        </p:nvSpPr>
        <p:spPr>
          <a:xfrm>
            <a:off x="6395786" y="109033"/>
            <a:ext cx="2280881" cy="14588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Note:  This question does not need to be asked if the activity was exclusively non-clinical.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31BAAB-90EA-029E-A944-F5C1738C8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048" y="3489866"/>
            <a:ext cx="7193903" cy="22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2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10F3D66-0109-4903-90B9-66D0E288F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79261" y="2030035"/>
            <a:ext cx="1335600" cy="1262947"/>
            <a:chOff x="10145015" y="2343978"/>
            <a:chExt cx="1335600" cy="1262947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7DAB968-9B52-4EFF-AD39-7657DFEA6E48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400615" y="234397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732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62BE440-9634-4380-B142-5DB692420C52}"/>
                </a:ext>
              </a:extLst>
            </p:cNvPr>
            <p:cNvSpPr/>
            <p:nvPr/>
          </p:nvSpPr>
          <p:spPr>
            <a:xfrm rot="13500000">
              <a:off x="10415015" y="21798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4B18D636-CC10-4B1E-AA38-419DCCF2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>
            <a:normAutofit/>
          </a:bodyPr>
          <a:lstStyle/>
          <a:p>
            <a:r>
              <a:rPr lang="en-US" dirty="0"/>
              <a:t>6. Commercial Support Disclosure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098C43-2F2A-4100-89BC-593103929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640" y="1733442"/>
            <a:ext cx="6174045" cy="535354"/>
          </a:xfrm>
        </p:spPr>
        <p:txBody>
          <a:bodyPr/>
          <a:lstStyle/>
          <a:p>
            <a:r>
              <a:rPr lang="en-US" sz="1800" dirty="0"/>
              <a:t>Ask learners if commercial support was disclosed.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29F70-04F7-4C70-BCF8-D4371F54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 dirty="0"/>
              <a:t>August 31,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3302E-502D-4151-81C9-5FD6AF95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 dirty="0"/>
              <a:t>Maine Medical Education Trust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6F3814E-455F-456B-B1AF-7B993965A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295775" y="0"/>
            <a:ext cx="360000" cy="274638"/>
          </a:xfrm>
          <a:custGeom>
            <a:avLst/>
            <a:gdLst>
              <a:gd name="connsiteX0" fmla="*/ 30714 w 360000"/>
              <a:gd name="connsiteY0" fmla="*/ 0 h 274638"/>
              <a:gd name="connsiteX1" fmla="*/ 329286 w 360000"/>
              <a:gd name="connsiteY1" fmla="*/ 0 h 274638"/>
              <a:gd name="connsiteX2" fmla="*/ 345855 w 360000"/>
              <a:gd name="connsiteY2" fmla="*/ 24574 h 274638"/>
              <a:gd name="connsiteX3" fmla="*/ 360000 w 360000"/>
              <a:gd name="connsiteY3" fmla="*/ 94638 h 274638"/>
              <a:gd name="connsiteX4" fmla="*/ 180000 w 360000"/>
              <a:gd name="connsiteY4" fmla="*/ 274638 h 274638"/>
              <a:gd name="connsiteX5" fmla="*/ 0 w 360000"/>
              <a:gd name="connsiteY5" fmla="*/ 94638 h 274638"/>
              <a:gd name="connsiteX6" fmla="*/ 14145 w 360000"/>
              <a:gd name="connsiteY6" fmla="*/ 24574 h 27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0" h="274638">
                <a:moveTo>
                  <a:pt x="30714" y="0"/>
                </a:moveTo>
                <a:lnTo>
                  <a:pt x="329286" y="0"/>
                </a:lnTo>
                <a:lnTo>
                  <a:pt x="345855" y="24574"/>
                </a:lnTo>
                <a:cubicBezTo>
                  <a:pt x="354963" y="46109"/>
                  <a:pt x="360000" y="69785"/>
                  <a:pt x="360000" y="94638"/>
                </a:cubicBezTo>
                <a:cubicBezTo>
                  <a:pt x="360000" y="194049"/>
                  <a:pt x="279411" y="274638"/>
                  <a:pt x="180000" y="274638"/>
                </a:cubicBezTo>
                <a:cubicBezTo>
                  <a:pt x="80589" y="274638"/>
                  <a:pt x="0" y="194049"/>
                  <a:pt x="0" y="94638"/>
                </a:cubicBezTo>
                <a:cubicBezTo>
                  <a:pt x="0" y="69785"/>
                  <a:pt x="5037" y="46109"/>
                  <a:pt x="14145" y="24574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B59BF23C-8674-58C7-0BFB-97FDCD736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4912" y="4041075"/>
            <a:ext cx="9398000" cy="193773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Can modify the question to: </a:t>
            </a:r>
          </a:p>
          <a:p>
            <a:r>
              <a:rPr lang="en-US" dirty="0"/>
              <a:t>Was information regarding the commercial support for this activity provided to the audience?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B54878-6196-9B87-E74D-8697F0056FFD}"/>
              </a:ext>
            </a:extLst>
          </p:cNvPr>
          <p:cNvSpPr/>
          <p:nvPr/>
        </p:nvSpPr>
        <p:spPr>
          <a:xfrm>
            <a:off x="8065623" y="1398104"/>
            <a:ext cx="2280881" cy="14588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Note:  This question does not need to be asked if the activity did not receive commercial support.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2ED38A-8EEC-64A8-3670-0F80B70D5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509" y="2988331"/>
            <a:ext cx="7830364" cy="4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19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10F3D66-0109-4903-90B9-66D0E288F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79261" y="2030035"/>
            <a:ext cx="1335600" cy="1262947"/>
            <a:chOff x="10145015" y="2343978"/>
            <a:chExt cx="1335600" cy="1262947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7DAB968-9B52-4EFF-AD39-7657DFEA6E48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400615" y="234397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732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62BE440-9634-4380-B142-5DB692420C52}"/>
                </a:ext>
              </a:extLst>
            </p:cNvPr>
            <p:cNvSpPr/>
            <p:nvPr/>
          </p:nvSpPr>
          <p:spPr>
            <a:xfrm rot="13500000">
              <a:off x="10415015" y="21798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4B18D636-CC10-4B1E-AA38-419DCCF2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>
            <a:normAutofit/>
          </a:bodyPr>
          <a:lstStyle/>
          <a:p>
            <a:r>
              <a:rPr lang="en-US" dirty="0"/>
              <a:t>7. Collecting Learner Information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098C43-2F2A-4100-89BC-593103929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641" y="1733442"/>
            <a:ext cx="5437186" cy="535354"/>
          </a:xfrm>
        </p:spPr>
        <p:txBody>
          <a:bodyPr/>
          <a:lstStyle/>
          <a:p>
            <a:r>
              <a:rPr lang="en-US" sz="1800" dirty="0"/>
              <a:t>All Evaluations should collect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DB251F7-EBE7-46AC-A920-FFE2C5AF6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9641" y="2436466"/>
            <a:ext cx="5429114" cy="3515555"/>
          </a:xfrm>
        </p:spPr>
        <p:txBody>
          <a:bodyPr/>
          <a:lstStyle/>
          <a:p>
            <a:r>
              <a:rPr lang="en-US" dirty="0"/>
              <a:t>Name</a:t>
            </a:r>
          </a:p>
          <a:p>
            <a:r>
              <a:rPr lang="en-US" dirty="0"/>
              <a:t>Credentials</a:t>
            </a:r>
          </a:p>
          <a:p>
            <a:r>
              <a:rPr lang="en-US" dirty="0"/>
              <a:t>Contact Information</a:t>
            </a:r>
          </a:p>
          <a:p>
            <a:pPr lvl="1"/>
            <a:r>
              <a:rPr lang="en-US" dirty="0"/>
              <a:t>Email is sufficient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29F70-04F7-4C70-BCF8-D4371F54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 dirty="0"/>
              <a:t>August 31,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3302E-502D-4151-81C9-5FD6AF95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 dirty="0"/>
              <a:t>Maine Medical Education Trust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6F3814E-455F-456B-B1AF-7B993965A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295775" y="0"/>
            <a:ext cx="360000" cy="274638"/>
          </a:xfrm>
          <a:custGeom>
            <a:avLst/>
            <a:gdLst>
              <a:gd name="connsiteX0" fmla="*/ 30714 w 360000"/>
              <a:gd name="connsiteY0" fmla="*/ 0 h 274638"/>
              <a:gd name="connsiteX1" fmla="*/ 329286 w 360000"/>
              <a:gd name="connsiteY1" fmla="*/ 0 h 274638"/>
              <a:gd name="connsiteX2" fmla="*/ 345855 w 360000"/>
              <a:gd name="connsiteY2" fmla="*/ 24574 h 274638"/>
              <a:gd name="connsiteX3" fmla="*/ 360000 w 360000"/>
              <a:gd name="connsiteY3" fmla="*/ 94638 h 274638"/>
              <a:gd name="connsiteX4" fmla="*/ 180000 w 360000"/>
              <a:gd name="connsiteY4" fmla="*/ 274638 h 274638"/>
              <a:gd name="connsiteX5" fmla="*/ 0 w 360000"/>
              <a:gd name="connsiteY5" fmla="*/ 94638 h 274638"/>
              <a:gd name="connsiteX6" fmla="*/ 14145 w 360000"/>
              <a:gd name="connsiteY6" fmla="*/ 24574 h 27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0" h="274638">
                <a:moveTo>
                  <a:pt x="30714" y="0"/>
                </a:moveTo>
                <a:lnTo>
                  <a:pt x="329286" y="0"/>
                </a:lnTo>
                <a:lnTo>
                  <a:pt x="345855" y="24574"/>
                </a:lnTo>
                <a:cubicBezTo>
                  <a:pt x="354963" y="46109"/>
                  <a:pt x="360000" y="69785"/>
                  <a:pt x="360000" y="94638"/>
                </a:cubicBezTo>
                <a:cubicBezTo>
                  <a:pt x="360000" y="194049"/>
                  <a:pt x="279411" y="274638"/>
                  <a:pt x="180000" y="274638"/>
                </a:cubicBezTo>
                <a:cubicBezTo>
                  <a:pt x="80589" y="274638"/>
                  <a:pt x="0" y="194049"/>
                  <a:pt x="0" y="94638"/>
                </a:cubicBezTo>
                <a:cubicBezTo>
                  <a:pt x="0" y="69785"/>
                  <a:pt x="5037" y="46109"/>
                  <a:pt x="14145" y="24574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620456-6678-C81E-368D-47E90FB7F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752" y="4898621"/>
            <a:ext cx="8172496" cy="8137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A681BE-9213-31D4-0369-5E6B06891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940" y="2468748"/>
            <a:ext cx="4198984" cy="187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23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0B907-46BC-2E26-69FD-9B023F86B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50" y="1108038"/>
            <a:ext cx="7226376" cy="2236457"/>
          </a:xfrm>
        </p:spPr>
        <p:txBody>
          <a:bodyPr/>
          <a:lstStyle/>
          <a:p>
            <a:r>
              <a:rPr lang="en-US" sz="4000" dirty="0"/>
              <a:t>How many of you have wanted to change something about the CME evaluation in the past?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3008FF-E3C8-C9EB-B012-A0EC8F3921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Share one thing in the chat that you wished you could have changed about the CME evaluation but felt you couldn’t.</a:t>
            </a:r>
          </a:p>
          <a:p>
            <a:r>
              <a:rPr lang="en-US" dirty="0"/>
              <a:t>OR</a:t>
            </a:r>
          </a:p>
          <a:p>
            <a:r>
              <a:rPr lang="en-US" dirty="0"/>
              <a:t>Share one thing that you did change about the CME evaluation in the past.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D7C3B-3D45-F415-3D9F-42DAFCA6E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31,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B904B-5BF2-1219-462A-E57C276E0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Maine Medical Education Trust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F0B6E-A198-1BBA-A762-65858A6C1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7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10F3D66-0109-4903-90B9-66D0E288F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79261" y="2030035"/>
            <a:ext cx="1335600" cy="1262947"/>
            <a:chOff x="10145015" y="2343978"/>
            <a:chExt cx="1335600" cy="1262947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7DAB968-9B52-4EFF-AD39-7657DFEA6E48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400615" y="234397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732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62BE440-9634-4380-B142-5DB692420C52}"/>
                </a:ext>
              </a:extLst>
            </p:cNvPr>
            <p:cNvSpPr/>
            <p:nvPr/>
          </p:nvSpPr>
          <p:spPr>
            <a:xfrm rot="13500000">
              <a:off x="10415015" y="21798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4B18D636-CC10-4B1E-AA38-419DCCF2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>
            <a:normAutofit/>
          </a:bodyPr>
          <a:lstStyle/>
          <a:p>
            <a:r>
              <a:rPr lang="en-US" dirty="0"/>
              <a:t>7. Collecting Learner Information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098C43-2F2A-4100-89BC-593103929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/>
          <a:lstStyle/>
          <a:p>
            <a:r>
              <a:rPr lang="en-US" sz="1800" dirty="0"/>
              <a:t>Maine-Based activities should collect: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DB251F7-EBE7-46AC-A920-FFE2C5AF6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/>
          <a:lstStyle/>
          <a:p>
            <a:r>
              <a:rPr lang="en-US" dirty="0"/>
              <a:t>Consent to report credits to Maine State Boards</a:t>
            </a:r>
          </a:p>
          <a:p>
            <a:r>
              <a:rPr lang="en-US" dirty="0"/>
              <a:t>Date of Birth (MM/DD)</a:t>
            </a:r>
          </a:p>
          <a:p>
            <a:r>
              <a:rPr lang="en-US" dirty="0"/>
              <a:t>State of Licensure</a:t>
            </a:r>
          </a:p>
          <a:p>
            <a:r>
              <a:rPr lang="en-US" dirty="0"/>
              <a:t>License ID</a:t>
            </a:r>
          </a:p>
          <a:p>
            <a:pPr marL="0" indent="0">
              <a:buNone/>
            </a:pPr>
            <a:r>
              <a:rPr lang="en-US" dirty="0"/>
              <a:t>*Can report for any state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29F70-04F7-4C70-BCF8-D4371F54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 dirty="0"/>
              <a:t>August 31,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3302E-502D-4151-81C9-5FD6AF95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 dirty="0"/>
              <a:t>Maine Medical Education Trust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6F3814E-455F-456B-B1AF-7B993965A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295775" y="0"/>
            <a:ext cx="360000" cy="274638"/>
          </a:xfrm>
          <a:custGeom>
            <a:avLst/>
            <a:gdLst>
              <a:gd name="connsiteX0" fmla="*/ 30714 w 360000"/>
              <a:gd name="connsiteY0" fmla="*/ 0 h 274638"/>
              <a:gd name="connsiteX1" fmla="*/ 329286 w 360000"/>
              <a:gd name="connsiteY1" fmla="*/ 0 h 274638"/>
              <a:gd name="connsiteX2" fmla="*/ 345855 w 360000"/>
              <a:gd name="connsiteY2" fmla="*/ 24574 h 274638"/>
              <a:gd name="connsiteX3" fmla="*/ 360000 w 360000"/>
              <a:gd name="connsiteY3" fmla="*/ 94638 h 274638"/>
              <a:gd name="connsiteX4" fmla="*/ 180000 w 360000"/>
              <a:gd name="connsiteY4" fmla="*/ 274638 h 274638"/>
              <a:gd name="connsiteX5" fmla="*/ 0 w 360000"/>
              <a:gd name="connsiteY5" fmla="*/ 94638 h 274638"/>
              <a:gd name="connsiteX6" fmla="*/ 14145 w 360000"/>
              <a:gd name="connsiteY6" fmla="*/ 24574 h 27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0" h="274638">
                <a:moveTo>
                  <a:pt x="30714" y="0"/>
                </a:moveTo>
                <a:lnTo>
                  <a:pt x="329286" y="0"/>
                </a:lnTo>
                <a:lnTo>
                  <a:pt x="345855" y="24574"/>
                </a:lnTo>
                <a:cubicBezTo>
                  <a:pt x="354963" y="46109"/>
                  <a:pt x="360000" y="69785"/>
                  <a:pt x="360000" y="94638"/>
                </a:cubicBezTo>
                <a:cubicBezTo>
                  <a:pt x="360000" y="194049"/>
                  <a:pt x="279411" y="274638"/>
                  <a:pt x="180000" y="274638"/>
                </a:cubicBezTo>
                <a:cubicBezTo>
                  <a:pt x="80589" y="274638"/>
                  <a:pt x="0" y="194049"/>
                  <a:pt x="0" y="94638"/>
                </a:cubicBezTo>
                <a:cubicBezTo>
                  <a:pt x="0" y="69785"/>
                  <a:pt x="5037" y="46109"/>
                  <a:pt x="14145" y="24574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6B6CAC-C7A8-DEF0-E221-4406C2617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050" y="1605226"/>
            <a:ext cx="5837766" cy="19259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5400D0-630C-3100-7E3E-C360576E0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889" y="3691797"/>
            <a:ext cx="5580816" cy="244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60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10F3D66-0109-4903-90B9-66D0E288F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79261" y="2030035"/>
            <a:ext cx="1335600" cy="1262947"/>
            <a:chOff x="10145015" y="2343978"/>
            <a:chExt cx="1335600" cy="1262947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7DAB968-9B52-4EFF-AD39-7657DFEA6E48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400615" y="234397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732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62BE440-9634-4380-B142-5DB692420C52}"/>
                </a:ext>
              </a:extLst>
            </p:cNvPr>
            <p:cNvSpPr/>
            <p:nvPr/>
          </p:nvSpPr>
          <p:spPr>
            <a:xfrm rot="13500000">
              <a:off x="10415015" y="21798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4B18D636-CC10-4B1E-AA38-419DCCF2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>
            <a:normAutofit/>
          </a:bodyPr>
          <a:lstStyle/>
          <a:p>
            <a:r>
              <a:rPr lang="en-US" dirty="0"/>
              <a:t>7. Collecting Learner Information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098C43-2F2A-4100-89BC-593103929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/>
          <a:lstStyle/>
          <a:p>
            <a:r>
              <a:rPr lang="en-US" sz="1800" dirty="0"/>
              <a:t>For other states: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DB251F7-EBE7-46AC-A920-FFE2C5AF6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/>
          <a:lstStyle/>
          <a:p>
            <a:r>
              <a:rPr lang="en-US" dirty="0"/>
              <a:t>Can choose to collect and submit this information</a:t>
            </a:r>
          </a:p>
          <a:p>
            <a:r>
              <a:rPr lang="en-US" dirty="0"/>
              <a:t>Change the Board of Licensures to reflect your organization’s state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29F70-04F7-4C70-BCF8-D4371F54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 dirty="0"/>
              <a:t>August 31,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3302E-502D-4151-81C9-5FD6AF95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 dirty="0"/>
              <a:t>Maine Medical Education Trust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6F3814E-455F-456B-B1AF-7B993965A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295775" y="0"/>
            <a:ext cx="360000" cy="274638"/>
          </a:xfrm>
          <a:custGeom>
            <a:avLst/>
            <a:gdLst>
              <a:gd name="connsiteX0" fmla="*/ 30714 w 360000"/>
              <a:gd name="connsiteY0" fmla="*/ 0 h 274638"/>
              <a:gd name="connsiteX1" fmla="*/ 329286 w 360000"/>
              <a:gd name="connsiteY1" fmla="*/ 0 h 274638"/>
              <a:gd name="connsiteX2" fmla="*/ 345855 w 360000"/>
              <a:gd name="connsiteY2" fmla="*/ 24574 h 274638"/>
              <a:gd name="connsiteX3" fmla="*/ 360000 w 360000"/>
              <a:gd name="connsiteY3" fmla="*/ 94638 h 274638"/>
              <a:gd name="connsiteX4" fmla="*/ 180000 w 360000"/>
              <a:gd name="connsiteY4" fmla="*/ 274638 h 274638"/>
              <a:gd name="connsiteX5" fmla="*/ 0 w 360000"/>
              <a:gd name="connsiteY5" fmla="*/ 94638 h 274638"/>
              <a:gd name="connsiteX6" fmla="*/ 14145 w 360000"/>
              <a:gd name="connsiteY6" fmla="*/ 24574 h 27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0" h="274638">
                <a:moveTo>
                  <a:pt x="30714" y="0"/>
                </a:moveTo>
                <a:lnTo>
                  <a:pt x="329286" y="0"/>
                </a:lnTo>
                <a:lnTo>
                  <a:pt x="345855" y="24574"/>
                </a:lnTo>
                <a:cubicBezTo>
                  <a:pt x="354963" y="46109"/>
                  <a:pt x="360000" y="69785"/>
                  <a:pt x="360000" y="94638"/>
                </a:cubicBezTo>
                <a:cubicBezTo>
                  <a:pt x="360000" y="194049"/>
                  <a:pt x="279411" y="274638"/>
                  <a:pt x="180000" y="274638"/>
                </a:cubicBezTo>
                <a:cubicBezTo>
                  <a:pt x="80589" y="274638"/>
                  <a:pt x="0" y="194049"/>
                  <a:pt x="0" y="94638"/>
                </a:cubicBezTo>
                <a:cubicBezTo>
                  <a:pt x="0" y="69785"/>
                  <a:pt x="5037" y="46109"/>
                  <a:pt x="14145" y="24574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6B6CAC-C7A8-DEF0-E221-4406C2617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000" y="1681162"/>
            <a:ext cx="5837766" cy="19259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5400D0-630C-3100-7E3E-C360576E0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000" y="3759081"/>
            <a:ext cx="5580816" cy="244415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1BF0AF0-8C9E-A103-888E-207E60D62CB9}"/>
              </a:ext>
            </a:extLst>
          </p:cNvPr>
          <p:cNvSpPr/>
          <p:nvPr/>
        </p:nvSpPr>
        <p:spPr>
          <a:xfrm>
            <a:off x="6253073" y="1833151"/>
            <a:ext cx="5750145" cy="43357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5C7D58B-9381-0F73-6711-C4EEFD563658}"/>
              </a:ext>
            </a:extLst>
          </p:cNvPr>
          <p:cNvSpPr/>
          <p:nvPr/>
        </p:nvSpPr>
        <p:spPr>
          <a:xfrm>
            <a:off x="5819887" y="5176839"/>
            <a:ext cx="5935757" cy="113188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67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10F3D66-0109-4903-90B9-66D0E288F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79261" y="2030035"/>
            <a:ext cx="1335600" cy="1262947"/>
            <a:chOff x="10145015" y="2343978"/>
            <a:chExt cx="1335600" cy="1262947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7DAB968-9B52-4EFF-AD39-7657DFEA6E48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400615" y="234397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732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62BE440-9634-4380-B142-5DB692420C52}"/>
                </a:ext>
              </a:extLst>
            </p:cNvPr>
            <p:cNvSpPr/>
            <p:nvPr/>
          </p:nvSpPr>
          <p:spPr>
            <a:xfrm rot="13500000">
              <a:off x="10415015" y="21798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4B18D636-CC10-4B1E-AA38-419DCCF2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>
            <a:normAutofit/>
          </a:bodyPr>
          <a:lstStyle/>
          <a:p>
            <a:r>
              <a:rPr lang="en-US" dirty="0"/>
              <a:t>7. Collecting Learner Information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098C43-2F2A-4100-89BC-593103929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/>
          <a:lstStyle/>
          <a:p>
            <a:r>
              <a:rPr lang="en-US" sz="1800" dirty="0"/>
              <a:t>For all states: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DB251F7-EBE7-46AC-A920-FFE2C5AF6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/>
          <a:lstStyle/>
          <a:p>
            <a:r>
              <a:rPr lang="en-US" dirty="0"/>
              <a:t>Modified consent question on Generic Evaluation Form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29F70-04F7-4C70-BCF8-D4371F54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 dirty="0"/>
              <a:t>August 31,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3302E-502D-4151-81C9-5FD6AF95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 dirty="0"/>
              <a:t>Maine Medical Education Trust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6F3814E-455F-456B-B1AF-7B993965A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295775" y="0"/>
            <a:ext cx="360000" cy="274638"/>
          </a:xfrm>
          <a:custGeom>
            <a:avLst/>
            <a:gdLst>
              <a:gd name="connsiteX0" fmla="*/ 30714 w 360000"/>
              <a:gd name="connsiteY0" fmla="*/ 0 h 274638"/>
              <a:gd name="connsiteX1" fmla="*/ 329286 w 360000"/>
              <a:gd name="connsiteY1" fmla="*/ 0 h 274638"/>
              <a:gd name="connsiteX2" fmla="*/ 345855 w 360000"/>
              <a:gd name="connsiteY2" fmla="*/ 24574 h 274638"/>
              <a:gd name="connsiteX3" fmla="*/ 360000 w 360000"/>
              <a:gd name="connsiteY3" fmla="*/ 94638 h 274638"/>
              <a:gd name="connsiteX4" fmla="*/ 180000 w 360000"/>
              <a:gd name="connsiteY4" fmla="*/ 274638 h 274638"/>
              <a:gd name="connsiteX5" fmla="*/ 0 w 360000"/>
              <a:gd name="connsiteY5" fmla="*/ 94638 h 274638"/>
              <a:gd name="connsiteX6" fmla="*/ 14145 w 360000"/>
              <a:gd name="connsiteY6" fmla="*/ 24574 h 27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0" h="274638">
                <a:moveTo>
                  <a:pt x="30714" y="0"/>
                </a:moveTo>
                <a:lnTo>
                  <a:pt x="329286" y="0"/>
                </a:lnTo>
                <a:lnTo>
                  <a:pt x="345855" y="24574"/>
                </a:lnTo>
                <a:cubicBezTo>
                  <a:pt x="354963" y="46109"/>
                  <a:pt x="360000" y="69785"/>
                  <a:pt x="360000" y="94638"/>
                </a:cubicBezTo>
                <a:cubicBezTo>
                  <a:pt x="360000" y="194049"/>
                  <a:pt x="279411" y="274638"/>
                  <a:pt x="180000" y="274638"/>
                </a:cubicBezTo>
                <a:cubicBezTo>
                  <a:pt x="80589" y="274638"/>
                  <a:pt x="0" y="194049"/>
                  <a:pt x="0" y="94638"/>
                </a:cubicBezTo>
                <a:cubicBezTo>
                  <a:pt x="0" y="69785"/>
                  <a:pt x="5037" y="46109"/>
                  <a:pt x="14145" y="24574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93453B-DAC4-6D43-7F92-B39B18AAE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56" y="3961629"/>
            <a:ext cx="11236204" cy="88058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1BF0AF0-8C9E-A103-888E-207E60D62CB9}"/>
              </a:ext>
            </a:extLst>
          </p:cNvPr>
          <p:cNvSpPr/>
          <p:nvPr/>
        </p:nvSpPr>
        <p:spPr>
          <a:xfrm>
            <a:off x="5893857" y="3863951"/>
            <a:ext cx="4901143" cy="608879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29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10F3D66-0109-4903-90B9-66D0E288F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79261" y="2030035"/>
            <a:ext cx="1335600" cy="1262947"/>
            <a:chOff x="10145015" y="2343978"/>
            <a:chExt cx="1335600" cy="1262947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7DAB968-9B52-4EFF-AD39-7657DFEA6E48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400615" y="234397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732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62BE440-9634-4380-B142-5DB692420C52}"/>
                </a:ext>
              </a:extLst>
            </p:cNvPr>
            <p:cNvSpPr/>
            <p:nvPr/>
          </p:nvSpPr>
          <p:spPr>
            <a:xfrm rot="13500000">
              <a:off x="10415015" y="21798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4B18D636-CC10-4B1E-AA38-419DCCF2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>
            <a:normAutofit/>
          </a:bodyPr>
          <a:lstStyle/>
          <a:p>
            <a:r>
              <a:rPr lang="en-US" dirty="0"/>
              <a:t>8. Statements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098C43-2F2A-4100-89BC-593103929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936" y="1441813"/>
            <a:ext cx="5437186" cy="535354"/>
          </a:xfrm>
        </p:spPr>
        <p:txBody>
          <a:bodyPr/>
          <a:lstStyle/>
          <a:p>
            <a:r>
              <a:rPr lang="en-US" dirty="0"/>
              <a:t>AMA Credit Designation Statement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DB251F7-EBE7-46AC-A920-FFE2C5AF6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972" y="2070060"/>
            <a:ext cx="5429114" cy="1682051"/>
          </a:xfrm>
        </p:spPr>
        <p:txBody>
          <a:bodyPr/>
          <a:lstStyle/>
          <a:p>
            <a:pPr marL="0" indent="0">
              <a:buNone/>
            </a:pPr>
            <a:r>
              <a:rPr lang="en-US" sz="1800" b="0" i="1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The Maine Medical Education Trust designates this [activity type] for a maximum of [number of credits] AMA PRA Category 1 Credit(s)TM. Physicians should only claim credit commensurate with the extent of their participation in the activity.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726BA7-44D6-4116-90E3-38325026EA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0095" y="1440314"/>
            <a:ext cx="5436392" cy="535354"/>
          </a:xfrm>
        </p:spPr>
        <p:txBody>
          <a:bodyPr/>
          <a:lstStyle/>
          <a:p>
            <a:r>
              <a:rPr lang="en-US" dirty="0"/>
              <a:t>Joint </a:t>
            </a:r>
            <a:r>
              <a:rPr lang="en-US" dirty="0" err="1"/>
              <a:t>Providership</a:t>
            </a:r>
            <a:r>
              <a:rPr lang="en-US" dirty="0"/>
              <a:t> statement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FB7F30B-2A84-4C44-BC5A-E826ED6E74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0096" y="2155912"/>
            <a:ext cx="5436391" cy="3975947"/>
          </a:xfrm>
        </p:spPr>
        <p:txBody>
          <a:bodyPr/>
          <a:lstStyle/>
          <a:p>
            <a:pPr marL="0" indent="0">
              <a:buNone/>
            </a:pPr>
            <a:r>
              <a:rPr lang="en-US" sz="1800" b="0" i="1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This activity has been planned and implemented in accordance with the accreditation requirements and policies of the Accreditation Council for Continuing Medical Education (ACCME) through the joint </a:t>
            </a:r>
            <a:r>
              <a:rPr lang="en-US" sz="1800" b="0" i="1" u="none" strike="noStrike" baseline="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providership</a:t>
            </a:r>
            <a:r>
              <a:rPr lang="en-US" sz="1800" b="0" i="1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 of the Maine Medical Education Trust and [name of nonaccredited provider]. The Maine Medical Education Trust is accredited by the Maine Medical Association Committee on Continuing Medical Education and Accreditation to provide continuing medical education for physicians. </a:t>
            </a:r>
          </a:p>
          <a:p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Statements can be placed at the top or bottom of the evaluation.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29F70-04F7-4C70-BCF8-D4371F54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 dirty="0"/>
              <a:t>August 31,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3302E-502D-4151-81C9-5FD6AF95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 dirty="0"/>
              <a:t>Maine Medical Education Trust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6F3814E-455F-456B-B1AF-7B993965A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295775" y="0"/>
            <a:ext cx="360000" cy="274638"/>
          </a:xfrm>
          <a:custGeom>
            <a:avLst/>
            <a:gdLst>
              <a:gd name="connsiteX0" fmla="*/ 30714 w 360000"/>
              <a:gd name="connsiteY0" fmla="*/ 0 h 274638"/>
              <a:gd name="connsiteX1" fmla="*/ 329286 w 360000"/>
              <a:gd name="connsiteY1" fmla="*/ 0 h 274638"/>
              <a:gd name="connsiteX2" fmla="*/ 345855 w 360000"/>
              <a:gd name="connsiteY2" fmla="*/ 24574 h 274638"/>
              <a:gd name="connsiteX3" fmla="*/ 360000 w 360000"/>
              <a:gd name="connsiteY3" fmla="*/ 94638 h 274638"/>
              <a:gd name="connsiteX4" fmla="*/ 180000 w 360000"/>
              <a:gd name="connsiteY4" fmla="*/ 274638 h 274638"/>
              <a:gd name="connsiteX5" fmla="*/ 0 w 360000"/>
              <a:gd name="connsiteY5" fmla="*/ 94638 h 274638"/>
              <a:gd name="connsiteX6" fmla="*/ 14145 w 360000"/>
              <a:gd name="connsiteY6" fmla="*/ 24574 h 27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0" h="274638">
                <a:moveTo>
                  <a:pt x="30714" y="0"/>
                </a:moveTo>
                <a:lnTo>
                  <a:pt x="329286" y="0"/>
                </a:lnTo>
                <a:lnTo>
                  <a:pt x="345855" y="24574"/>
                </a:lnTo>
                <a:cubicBezTo>
                  <a:pt x="354963" y="46109"/>
                  <a:pt x="360000" y="69785"/>
                  <a:pt x="360000" y="94638"/>
                </a:cubicBezTo>
                <a:cubicBezTo>
                  <a:pt x="360000" y="194049"/>
                  <a:pt x="279411" y="274638"/>
                  <a:pt x="180000" y="274638"/>
                </a:cubicBezTo>
                <a:cubicBezTo>
                  <a:pt x="80589" y="274638"/>
                  <a:pt x="0" y="194049"/>
                  <a:pt x="0" y="94638"/>
                </a:cubicBezTo>
                <a:cubicBezTo>
                  <a:pt x="0" y="69785"/>
                  <a:pt x="5037" y="46109"/>
                  <a:pt x="14145" y="24574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74D4E3F2-1137-39EF-0548-5252118A87F5}"/>
              </a:ext>
            </a:extLst>
          </p:cNvPr>
          <p:cNvSpPr txBox="1">
            <a:spLocks/>
          </p:cNvSpPr>
          <p:nvPr/>
        </p:nvSpPr>
        <p:spPr>
          <a:xfrm>
            <a:off x="558936" y="3752111"/>
            <a:ext cx="5437186" cy="535354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b="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Opioid prescribing education </a:t>
            </a:r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257ECCBB-8861-E1A0-1690-0DF81A6DBFDA}"/>
              </a:ext>
            </a:extLst>
          </p:cNvPr>
          <p:cNvSpPr txBox="1">
            <a:spLocks/>
          </p:cNvSpPr>
          <p:nvPr/>
        </p:nvSpPr>
        <p:spPr>
          <a:xfrm>
            <a:off x="562972" y="4347574"/>
            <a:ext cx="5429114" cy="168205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Only if offering opioid prescribing education credit.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1800" b="0" i="1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This activity qualifies for </a:t>
            </a:r>
            <a:r>
              <a:rPr lang="en-US" sz="1800" b="0" i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[number of credits] </a:t>
            </a:r>
            <a:r>
              <a:rPr lang="en-US" sz="1800" b="0" i="1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credit(s) of the 3 CME credit requirement for opioid medication education found in P.L. 2015, Chapter 488, Maine’s legislation to address the opioid drug crisis.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653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C8E0C2-B288-4745-3F59-B15614D11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3565525" cy="5543549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Summary of Required Components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9899A3-416E-4DB5-846D-023526052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9" y="0"/>
            <a:ext cx="7641102" cy="6858000"/>
          </a:xfrm>
          <a:prstGeom prst="rect">
            <a:avLst/>
          </a:prstGeom>
          <a:solidFill>
            <a:schemeClr val="bg2">
              <a:lumMod val="10000"/>
              <a:lumOff val="9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8A7FC-481E-625F-819B-00E0EA57D9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August 31,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86DCB-1FAE-4E87-A3CF-936E2A6C3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Maine Medical Education Trust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2AA1E-FB7A-A7CB-1884-C00D198F8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64CFB784-C451-F1C0-DFE0-D136F3A669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9116979"/>
              </p:ext>
            </p:extLst>
          </p:nvPr>
        </p:nvGraphicFramePr>
        <p:xfrm>
          <a:off x="5267325" y="549275"/>
          <a:ext cx="6373814" cy="575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9861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Data Points Digital background">
            <a:extLst>
              <a:ext uri="{FF2B5EF4-FFF2-40B4-BE49-F238E27FC236}">
                <a16:creationId xmlns:a16="http://schemas.microsoft.com/office/drawing/2014/main" id="{5FED7C55-F545-49A1-90FD-D853A25AB4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3C64A91D-E535-4C24-A0E3-96A3810E3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6FC4867-BA3E-4F8E-AB23-684F34DF3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592" y="2035497"/>
            <a:ext cx="8270408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Optional and Customizable Components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10D835-B454-4270-BB35-86A187307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31,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7F653B-90B5-4F47-A33F-93DCB2EF6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Maine Medical Education Trust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7D98D-6710-41D2-B258-E1A1059D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4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D2A30C0-1BC4-4764-9C0F-5D811CAB8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548640"/>
            <a:ext cx="8281987" cy="1253041"/>
          </a:xfrm>
        </p:spPr>
        <p:txBody>
          <a:bodyPr/>
          <a:lstStyle/>
          <a:p>
            <a:r>
              <a:rPr lang="en-US" dirty="0"/>
              <a:t>Optional/Customizable Components</a:t>
            </a:r>
          </a:p>
        </p:txBody>
      </p:sp>
      <p:pic>
        <p:nvPicPr>
          <p:cNvPr id="17" name="Picture Placeholder 16" descr="Aerial view of empty auditorium">
            <a:extLst>
              <a:ext uri="{FF2B5EF4-FFF2-40B4-BE49-F238E27FC236}">
                <a16:creationId xmlns:a16="http://schemas.microsoft.com/office/drawing/2014/main" id="{05ED5B1E-974F-476C-A3C9-572D3602E9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1078992" y="1990724"/>
            <a:ext cx="1691640" cy="1435608"/>
          </a:xfrm>
        </p:spPr>
      </p:pic>
      <p:pic>
        <p:nvPicPr>
          <p:cNvPr id="36" name="Picture Placeholder 35" descr="Woman standing in work conference room">
            <a:extLst>
              <a:ext uri="{FF2B5EF4-FFF2-40B4-BE49-F238E27FC236}">
                <a16:creationId xmlns:a16="http://schemas.microsoft.com/office/drawing/2014/main" id="{F3CCCCDF-EA66-4F5E-98F3-A05239CBBAC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/>
          <a:stretch/>
        </p:blipFill>
        <p:spPr>
          <a:xfrm>
            <a:off x="3838384" y="1990724"/>
            <a:ext cx="1691640" cy="1435608"/>
          </a:xfrm>
        </p:spPr>
      </p:pic>
      <p:pic>
        <p:nvPicPr>
          <p:cNvPr id="38" name="Picture Placeholder 37" descr="Person raising hand">
            <a:extLst>
              <a:ext uri="{FF2B5EF4-FFF2-40B4-BE49-F238E27FC236}">
                <a16:creationId xmlns:a16="http://schemas.microsoft.com/office/drawing/2014/main" id="{8A6BB597-41F4-432E-8432-8F39511B294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/>
          <a:stretch/>
        </p:blipFill>
        <p:spPr>
          <a:xfrm>
            <a:off x="6661976" y="1993392"/>
            <a:ext cx="1691640" cy="1435608"/>
          </a:xfrm>
        </p:spPr>
      </p:pic>
      <p:pic>
        <p:nvPicPr>
          <p:cNvPr id="40" name="Picture Placeholder 39" descr="3D Hologram from iPad">
            <a:extLst>
              <a:ext uri="{FF2B5EF4-FFF2-40B4-BE49-F238E27FC236}">
                <a16:creationId xmlns:a16="http://schemas.microsoft.com/office/drawing/2014/main" id="{76B2FC80-9F3B-46D8-94D9-882D90A858F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/>
          <a:srcRect/>
          <a:stretch/>
        </p:blipFill>
        <p:spPr>
          <a:xfrm>
            <a:off x="9485568" y="1990724"/>
            <a:ext cx="1691640" cy="1435608"/>
          </a:xfrm>
        </p:spPr>
      </p:pic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91181F6D-A54F-4289-8C36-80ECE3B2C8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79500" y="3781425"/>
            <a:ext cx="1711325" cy="365760"/>
          </a:xfrm>
        </p:spPr>
        <p:txBody>
          <a:bodyPr/>
          <a:lstStyle/>
          <a:p>
            <a:r>
              <a:rPr lang="en-US" dirty="0"/>
              <a:t>Venue Feedback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E4387CED-5FBE-4AFF-B64D-975B5574F16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39151" y="3781425"/>
            <a:ext cx="1711325" cy="365760"/>
          </a:xfrm>
        </p:spPr>
        <p:txBody>
          <a:bodyPr/>
          <a:lstStyle/>
          <a:p>
            <a:r>
              <a:rPr lang="en-US" dirty="0"/>
              <a:t>Speaker Feedback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FE5CD03B-066A-46AF-8FB8-E8A78074AB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662743" y="3781425"/>
            <a:ext cx="1711325" cy="365760"/>
          </a:xfrm>
        </p:spPr>
        <p:txBody>
          <a:bodyPr/>
          <a:lstStyle/>
          <a:p>
            <a:r>
              <a:rPr lang="en-US" dirty="0"/>
              <a:t>Suggestions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F4640D91-CB97-4FCC-8FEF-F4B22B844D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433112" y="3787288"/>
            <a:ext cx="1711325" cy="365760"/>
          </a:xfrm>
        </p:spPr>
        <p:txBody>
          <a:bodyPr/>
          <a:lstStyle/>
          <a:p>
            <a:r>
              <a:rPr lang="en-US" dirty="0"/>
              <a:t>Format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F69D6A-822D-4DB9-A2CC-D9106F1F2B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 dirty="0"/>
              <a:t>August 31,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75D7F3-165A-439B-8D1D-6553B68C2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 dirty="0"/>
              <a:t>Maine Medical Education Trust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F9A883-CC44-4401-AE67-8FCEACB7D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876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10F3D66-0109-4903-90B9-66D0E288F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79261" y="2030035"/>
            <a:ext cx="1335600" cy="1262947"/>
            <a:chOff x="10145015" y="2343978"/>
            <a:chExt cx="1335600" cy="1262947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7DAB968-9B52-4EFF-AD39-7657DFEA6E48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400615" y="234397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732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62BE440-9634-4380-B142-5DB692420C52}"/>
                </a:ext>
              </a:extLst>
            </p:cNvPr>
            <p:cNvSpPr/>
            <p:nvPr/>
          </p:nvSpPr>
          <p:spPr>
            <a:xfrm rot="13500000">
              <a:off x="10415015" y="21798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4B18D636-CC10-4B1E-AA38-419DCCF2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>
            <a:normAutofit/>
          </a:bodyPr>
          <a:lstStyle/>
          <a:p>
            <a:r>
              <a:rPr lang="en-US" dirty="0"/>
              <a:t>Venue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098C43-2F2A-4100-89BC-593103929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440" y="2521110"/>
            <a:ext cx="5437186" cy="535354"/>
          </a:xfrm>
        </p:spPr>
        <p:txBody>
          <a:bodyPr/>
          <a:lstStyle/>
          <a:p>
            <a:r>
              <a:rPr lang="en-US" sz="1800" dirty="0"/>
              <a:t>On generic form: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29F70-04F7-4C70-BCF8-D4371F54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 dirty="0"/>
              <a:t>August 31,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3302E-502D-4151-81C9-5FD6AF95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 dirty="0"/>
              <a:t>Maine Medical Education Trust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6F3814E-455F-456B-B1AF-7B993965A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295775" y="0"/>
            <a:ext cx="360000" cy="274638"/>
          </a:xfrm>
          <a:custGeom>
            <a:avLst/>
            <a:gdLst>
              <a:gd name="connsiteX0" fmla="*/ 30714 w 360000"/>
              <a:gd name="connsiteY0" fmla="*/ 0 h 274638"/>
              <a:gd name="connsiteX1" fmla="*/ 329286 w 360000"/>
              <a:gd name="connsiteY1" fmla="*/ 0 h 274638"/>
              <a:gd name="connsiteX2" fmla="*/ 345855 w 360000"/>
              <a:gd name="connsiteY2" fmla="*/ 24574 h 274638"/>
              <a:gd name="connsiteX3" fmla="*/ 360000 w 360000"/>
              <a:gd name="connsiteY3" fmla="*/ 94638 h 274638"/>
              <a:gd name="connsiteX4" fmla="*/ 180000 w 360000"/>
              <a:gd name="connsiteY4" fmla="*/ 274638 h 274638"/>
              <a:gd name="connsiteX5" fmla="*/ 0 w 360000"/>
              <a:gd name="connsiteY5" fmla="*/ 94638 h 274638"/>
              <a:gd name="connsiteX6" fmla="*/ 14145 w 360000"/>
              <a:gd name="connsiteY6" fmla="*/ 24574 h 27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0" h="274638">
                <a:moveTo>
                  <a:pt x="30714" y="0"/>
                </a:moveTo>
                <a:lnTo>
                  <a:pt x="329286" y="0"/>
                </a:lnTo>
                <a:lnTo>
                  <a:pt x="345855" y="24574"/>
                </a:lnTo>
                <a:cubicBezTo>
                  <a:pt x="354963" y="46109"/>
                  <a:pt x="360000" y="69785"/>
                  <a:pt x="360000" y="94638"/>
                </a:cubicBezTo>
                <a:cubicBezTo>
                  <a:pt x="360000" y="194049"/>
                  <a:pt x="279411" y="274638"/>
                  <a:pt x="180000" y="274638"/>
                </a:cubicBezTo>
                <a:cubicBezTo>
                  <a:pt x="80589" y="274638"/>
                  <a:pt x="0" y="194049"/>
                  <a:pt x="0" y="94638"/>
                </a:cubicBezTo>
                <a:cubicBezTo>
                  <a:pt x="0" y="69785"/>
                  <a:pt x="5037" y="46109"/>
                  <a:pt x="14145" y="24574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EFF70843-8D40-89D1-7654-515FD1F1F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40" y="3365886"/>
            <a:ext cx="8941864" cy="1656714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CB3A0DF1-76F7-05D8-C345-E8029D9B9731}"/>
              </a:ext>
            </a:extLst>
          </p:cNvPr>
          <p:cNvSpPr/>
          <p:nvPr/>
        </p:nvSpPr>
        <p:spPr>
          <a:xfrm>
            <a:off x="5895191" y="645459"/>
            <a:ext cx="3668357" cy="1936376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If you could change anything about this feedback, what would you change?</a:t>
            </a:r>
          </a:p>
        </p:txBody>
      </p:sp>
    </p:spTree>
    <p:extLst>
      <p:ext uri="{BB962C8B-B14F-4D97-AF65-F5344CB8AC3E}">
        <p14:creationId xmlns:p14="http://schemas.microsoft.com/office/powerpoint/2010/main" val="400546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10F3D66-0109-4903-90B9-66D0E288F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79261" y="2030035"/>
            <a:ext cx="1335600" cy="1262947"/>
            <a:chOff x="10145015" y="2343978"/>
            <a:chExt cx="1335600" cy="1262947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7DAB968-9B52-4EFF-AD39-7657DFEA6E48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400615" y="234397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732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62BE440-9634-4380-B142-5DB692420C52}"/>
                </a:ext>
              </a:extLst>
            </p:cNvPr>
            <p:cNvSpPr/>
            <p:nvPr/>
          </p:nvSpPr>
          <p:spPr>
            <a:xfrm rot="13500000">
              <a:off x="10415015" y="21798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4B18D636-CC10-4B1E-AA38-419DCCF2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>
            <a:normAutofit/>
          </a:bodyPr>
          <a:lstStyle/>
          <a:p>
            <a:r>
              <a:rPr lang="en-US" dirty="0"/>
              <a:t>Venue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098C43-2F2A-4100-89BC-593103929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/>
          <a:lstStyle/>
          <a:p>
            <a:r>
              <a:rPr lang="en-US" sz="1800" dirty="0"/>
              <a:t>How could you change this?</a:t>
            </a:r>
          </a:p>
        </p:txBody>
      </p:sp>
      <p:graphicFrame>
        <p:nvGraphicFramePr>
          <p:cNvPr id="29" name="Content Placeholder 9">
            <a:extLst>
              <a:ext uri="{FF2B5EF4-FFF2-40B4-BE49-F238E27FC236}">
                <a16:creationId xmlns:a16="http://schemas.microsoft.com/office/drawing/2014/main" id="{545CF25C-CE01-A5BC-38BF-8DEDEB7AB62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96962874"/>
              </p:ext>
            </p:extLst>
          </p:nvPr>
        </p:nvGraphicFramePr>
        <p:xfrm>
          <a:off x="550863" y="2427370"/>
          <a:ext cx="5429114" cy="3515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29F70-04F7-4C70-BCF8-D4371F54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 dirty="0"/>
              <a:t>August 31,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3302E-502D-4151-81C9-5FD6AF95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 dirty="0"/>
              <a:t>Maine Medical Education Trust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6F3814E-455F-456B-B1AF-7B993965A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295775" y="0"/>
            <a:ext cx="360000" cy="274638"/>
          </a:xfrm>
          <a:custGeom>
            <a:avLst/>
            <a:gdLst>
              <a:gd name="connsiteX0" fmla="*/ 30714 w 360000"/>
              <a:gd name="connsiteY0" fmla="*/ 0 h 274638"/>
              <a:gd name="connsiteX1" fmla="*/ 329286 w 360000"/>
              <a:gd name="connsiteY1" fmla="*/ 0 h 274638"/>
              <a:gd name="connsiteX2" fmla="*/ 345855 w 360000"/>
              <a:gd name="connsiteY2" fmla="*/ 24574 h 274638"/>
              <a:gd name="connsiteX3" fmla="*/ 360000 w 360000"/>
              <a:gd name="connsiteY3" fmla="*/ 94638 h 274638"/>
              <a:gd name="connsiteX4" fmla="*/ 180000 w 360000"/>
              <a:gd name="connsiteY4" fmla="*/ 274638 h 274638"/>
              <a:gd name="connsiteX5" fmla="*/ 0 w 360000"/>
              <a:gd name="connsiteY5" fmla="*/ 94638 h 274638"/>
              <a:gd name="connsiteX6" fmla="*/ 14145 w 360000"/>
              <a:gd name="connsiteY6" fmla="*/ 24574 h 27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0" h="274638">
                <a:moveTo>
                  <a:pt x="30714" y="0"/>
                </a:moveTo>
                <a:lnTo>
                  <a:pt x="329286" y="0"/>
                </a:lnTo>
                <a:lnTo>
                  <a:pt x="345855" y="24574"/>
                </a:lnTo>
                <a:cubicBezTo>
                  <a:pt x="354963" y="46109"/>
                  <a:pt x="360000" y="69785"/>
                  <a:pt x="360000" y="94638"/>
                </a:cubicBezTo>
                <a:cubicBezTo>
                  <a:pt x="360000" y="194049"/>
                  <a:pt x="279411" y="274638"/>
                  <a:pt x="180000" y="274638"/>
                </a:cubicBezTo>
                <a:cubicBezTo>
                  <a:pt x="80589" y="274638"/>
                  <a:pt x="0" y="194049"/>
                  <a:pt x="0" y="94638"/>
                </a:cubicBezTo>
                <a:cubicBezTo>
                  <a:pt x="0" y="69785"/>
                  <a:pt x="5037" y="46109"/>
                  <a:pt x="14145" y="24574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EFF70843-8D40-89D1-7654-515FD1F1FB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8468" y="500335"/>
            <a:ext cx="7189270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299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425F54-02EF-D7F7-0336-8FA869D83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31,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E8F832-3992-8187-E6CE-EA5A27288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Maine Medical Education Trust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98F93-10C3-5E9A-91DA-4239EF1F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0DB5E1-F586-3D67-D87E-9F99E36C2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44" y="294508"/>
            <a:ext cx="8188372" cy="54676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886FF6-6FDB-2D62-E794-06FEEF6AC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619" y="2814528"/>
            <a:ext cx="2692518" cy="35244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722D12-641B-545F-52E5-FB75F104D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208" y="1344857"/>
            <a:ext cx="3291339" cy="98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23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3418ADF-358F-4647-A511-FCFFEDA8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18" name="Picture Placeholder 17" descr="A group of people sitting at a table">
            <a:extLst>
              <a:ext uri="{FF2B5EF4-FFF2-40B4-BE49-F238E27FC236}">
                <a16:creationId xmlns:a16="http://schemas.microsoft.com/office/drawing/2014/main" id="{E2536017-F539-430C-A901-70AB81CA61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>
          <a:xfrm>
            <a:off x="0" y="0"/>
            <a:ext cx="3054096" cy="3776472"/>
          </a:xfrm>
        </p:spPr>
      </p:pic>
      <p:pic>
        <p:nvPicPr>
          <p:cNvPr id="20" name="Picture Placeholder 19" descr="Data Points Digital background">
            <a:extLst>
              <a:ext uri="{FF2B5EF4-FFF2-40B4-BE49-F238E27FC236}">
                <a16:creationId xmlns:a16="http://schemas.microsoft.com/office/drawing/2014/main" id="{528A7D8D-1AB5-46C4-93FA-D92C2FD5169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>
          <a:xfrm>
            <a:off x="3054096" y="0"/>
            <a:ext cx="3054096" cy="3776472"/>
          </a:xfrm>
        </p:spPr>
      </p:pic>
      <p:pic>
        <p:nvPicPr>
          <p:cNvPr id="25" name="Picture Placeholder 24" descr="Digital Graph Screen">
            <a:extLst>
              <a:ext uri="{FF2B5EF4-FFF2-40B4-BE49-F238E27FC236}">
                <a16:creationId xmlns:a16="http://schemas.microsoft.com/office/drawing/2014/main" id="{B7353C46-ACC1-4078-85C2-26B57B0E58B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>
          <a:xfrm>
            <a:off x="9137904" y="0"/>
            <a:ext cx="3054096" cy="377647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29F70-04F7-4C70-BCF8-D4371F54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 dirty="0"/>
              <a:t>August 31,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3302E-502D-4151-81C9-5FD6AF95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 dirty="0"/>
              <a:t>Maine Medical Education Trust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3" name="Picture Placeholder 22" descr="A person drawing on a white board">
            <a:extLst>
              <a:ext uri="{FF2B5EF4-FFF2-40B4-BE49-F238E27FC236}">
                <a16:creationId xmlns:a16="http://schemas.microsoft.com/office/drawing/2014/main" id="{2B3C4F95-A0FA-45D9-BF43-1C398F65B89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>
          <a:xfrm>
            <a:off x="6083808" y="0"/>
            <a:ext cx="3054096" cy="3776472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5127060-CDBF-435F-9009-A5451CCE305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563" y="4173967"/>
            <a:ext cx="6221412" cy="2333245"/>
          </a:xfrm>
          <a:noFill/>
        </p:spPr>
        <p:txBody>
          <a:bodyPr>
            <a:normAutofit lnSpcReduction="10000"/>
          </a:bodyPr>
          <a:lstStyle/>
          <a:p>
            <a:r>
              <a:rPr lang="en-US" dirty="0"/>
              <a:t>Collecting data regarding the effectiveness of a CME activity is a required component of the CME process.</a:t>
            </a:r>
          </a:p>
          <a:p>
            <a:r>
              <a:rPr lang="en-US" dirty="0"/>
              <a:t>The evaluation is the most common tool used.</a:t>
            </a:r>
          </a:p>
          <a:p>
            <a:r>
              <a:rPr lang="en-US" dirty="0"/>
              <a:t>There is much flexibility within the evaluation to customize it to provide information that is valuable to your organization.</a:t>
            </a:r>
          </a:p>
        </p:txBody>
      </p:sp>
    </p:spTree>
    <p:extLst>
      <p:ext uri="{BB962C8B-B14F-4D97-AF65-F5344CB8AC3E}">
        <p14:creationId xmlns:p14="http://schemas.microsoft.com/office/powerpoint/2010/main" val="2158886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425F54-02EF-D7F7-0336-8FA869D83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31,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E8F832-3992-8187-E6CE-EA5A27288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Maine Medical Education Trust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98F93-10C3-5E9A-91DA-4239EF1F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886FF6-6FDB-2D62-E794-06FEEF6AC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619" y="2814528"/>
            <a:ext cx="2692518" cy="3524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64C1F0-BF24-4A5F-05D5-CD311F3A4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356" y="1400876"/>
            <a:ext cx="3455781" cy="10303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6AC889-B6A5-2747-29A9-08135D945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065" y="1534385"/>
            <a:ext cx="6643595" cy="286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01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10F3D66-0109-4903-90B9-66D0E288F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79261" y="2030035"/>
            <a:ext cx="1335600" cy="1262947"/>
            <a:chOff x="10145015" y="2343978"/>
            <a:chExt cx="1335600" cy="1262947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7DAB968-9B52-4EFF-AD39-7657DFEA6E48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400615" y="234397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732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62BE440-9634-4380-B142-5DB692420C52}"/>
                </a:ext>
              </a:extLst>
            </p:cNvPr>
            <p:cNvSpPr/>
            <p:nvPr/>
          </p:nvSpPr>
          <p:spPr>
            <a:xfrm rot="13500000">
              <a:off x="10415015" y="21798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4B18D636-CC10-4B1E-AA38-419DCCF2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>
            <a:normAutofit/>
          </a:bodyPr>
          <a:lstStyle/>
          <a:p>
            <a:r>
              <a:rPr lang="en-US" dirty="0"/>
              <a:t>Speaker Feedback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098C43-2F2A-4100-89BC-593103929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440" y="2521110"/>
            <a:ext cx="5437186" cy="535354"/>
          </a:xfrm>
        </p:spPr>
        <p:txBody>
          <a:bodyPr/>
          <a:lstStyle/>
          <a:p>
            <a:r>
              <a:rPr lang="en-US" sz="1800" dirty="0"/>
              <a:t>On generic form: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29F70-04F7-4C70-BCF8-D4371F54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 dirty="0"/>
              <a:t>August 31,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3302E-502D-4151-81C9-5FD6AF95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 dirty="0"/>
              <a:t>Maine Medical Education Trust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6F3814E-455F-456B-B1AF-7B993965A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295775" y="0"/>
            <a:ext cx="360000" cy="274638"/>
          </a:xfrm>
          <a:custGeom>
            <a:avLst/>
            <a:gdLst>
              <a:gd name="connsiteX0" fmla="*/ 30714 w 360000"/>
              <a:gd name="connsiteY0" fmla="*/ 0 h 274638"/>
              <a:gd name="connsiteX1" fmla="*/ 329286 w 360000"/>
              <a:gd name="connsiteY1" fmla="*/ 0 h 274638"/>
              <a:gd name="connsiteX2" fmla="*/ 345855 w 360000"/>
              <a:gd name="connsiteY2" fmla="*/ 24574 h 274638"/>
              <a:gd name="connsiteX3" fmla="*/ 360000 w 360000"/>
              <a:gd name="connsiteY3" fmla="*/ 94638 h 274638"/>
              <a:gd name="connsiteX4" fmla="*/ 180000 w 360000"/>
              <a:gd name="connsiteY4" fmla="*/ 274638 h 274638"/>
              <a:gd name="connsiteX5" fmla="*/ 0 w 360000"/>
              <a:gd name="connsiteY5" fmla="*/ 94638 h 274638"/>
              <a:gd name="connsiteX6" fmla="*/ 14145 w 360000"/>
              <a:gd name="connsiteY6" fmla="*/ 24574 h 27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0" h="274638">
                <a:moveTo>
                  <a:pt x="30714" y="0"/>
                </a:moveTo>
                <a:lnTo>
                  <a:pt x="329286" y="0"/>
                </a:lnTo>
                <a:lnTo>
                  <a:pt x="345855" y="24574"/>
                </a:lnTo>
                <a:cubicBezTo>
                  <a:pt x="354963" y="46109"/>
                  <a:pt x="360000" y="69785"/>
                  <a:pt x="360000" y="94638"/>
                </a:cubicBezTo>
                <a:cubicBezTo>
                  <a:pt x="360000" y="194049"/>
                  <a:pt x="279411" y="274638"/>
                  <a:pt x="180000" y="274638"/>
                </a:cubicBezTo>
                <a:cubicBezTo>
                  <a:pt x="80589" y="274638"/>
                  <a:pt x="0" y="194049"/>
                  <a:pt x="0" y="94638"/>
                </a:cubicBezTo>
                <a:cubicBezTo>
                  <a:pt x="0" y="69785"/>
                  <a:pt x="5037" y="46109"/>
                  <a:pt x="14145" y="24574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B3A0DF1-76F7-05D8-C345-E8029D9B9731}"/>
              </a:ext>
            </a:extLst>
          </p:cNvPr>
          <p:cNvSpPr/>
          <p:nvPr/>
        </p:nvSpPr>
        <p:spPr>
          <a:xfrm>
            <a:off x="5895191" y="645459"/>
            <a:ext cx="3668357" cy="1936376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If you could change anything about this feedback, what would you change?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BD46B1-209F-A311-80CD-C308F9C4E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325" y="3252139"/>
            <a:ext cx="8664538" cy="218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1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10F3D66-0109-4903-90B9-66D0E288F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79261" y="2030035"/>
            <a:ext cx="1335600" cy="1262947"/>
            <a:chOff x="10145015" y="2343978"/>
            <a:chExt cx="1335600" cy="1262947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7DAB968-9B52-4EFF-AD39-7657DFEA6E48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400615" y="234397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732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62BE440-9634-4380-B142-5DB692420C52}"/>
                </a:ext>
              </a:extLst>
            </p:cNvPr>
            <p:cNvSpPr/>
            <p:nvPr/>
          </p:nvSpPr>
          <p:spPr>
            <a:xfrm rot="13500000">
              <a:off x="10415015" y="21798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4B18D636-CC10-4B1E-AA38-419DCCF2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3924319" cy="1332000"/>
          </a:xfrm>
        </p:spPr>
        <p:txBody>
          <a:bodyPr>
            <a:normAutofit/>
          </a:bodyPr>
          <a:lstStyle/>
          <a:p>
            <a:r>
              <a:rPr lang="en-US" dirty="0"/>
              <a:t>Speaker Feedback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098C43-2F2A-4100-89BC-593103929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/>
          <a:lstStyle/>
          <a:p>
            <a:r>
              <a:rPr lang="en-US" sz="1800" dirty="0"/>
              <a:t>How could you change this?</a:t>
            </a:r>
          </a:p>
        </p:txBody>
      </p:sp>
      <p:graphicFrame>
        <p:nvGraphicFramePr>
          <p:cNvPr id="29" name="Content Placeholder 9">
            <a:extLst>
              <a:ext uri="{FF2B5EF4-FFF2-40B4-BE49-F238E27FC236}">
                <a16:creationId xmlns:a16="http://schemas.microsoft.com/office/drawing/2014/main" id="{545CF25C-CE01-A5BC-38BF-8DEDEB7AB62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5430346"/>
              </p:ext>
            </p:extLst>
          </p:nvPr>
        </p:nvGraphicFramePr>
        <p:xfrm>
          <a:off x="550863" y="2427370"/>
          <a:ext cx="5429114" cy="3515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29F70-04F7-4C70-BCF8-D4371F54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 dirty="0"/>
              <a:t>August 31,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3302E-502D-4151-81C9-5FD6AF95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 dirty="0"/>
              <a:t>Maine Medical Education Trust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6F3814E-455F-456B-B1AF-7B993965A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295775" y="0"/>
            <a:ext cx="360000" cy="274638"/>
          </a:xfrm>
          <a:custGeom>
            <a:avLst/>
            <a:gdLst>
              <a:gd name="connsiteX0" fmla="*/ 30714 w 360000"/>
              <a:gd name="connsiteY0" fmla="*/ 0 h 274638"/>
              <a:gd name="connsiteX1" fmla="*/ 329286 w 360000"/>
              <a:gd name="connsiteY1" fmla="*/ 0 h 274638"/>
              <a:gd name="connsiteX2" fmla="*/ 345855 w 360000"/>
              <a:gd name="connsiteY2" fmla="*/ 24574 h 274638"/>
              <a:gd name="connsiteX3" fmla="*/ 360000 w 360000"/>
              <a:gd name="connsiteY3" fmla="*/ 94638 h 274638"/>
              <a:gd name="connsiteX4" fmla="*/ 180000 w 360000"/>
              <a:gd name="connsiteY4" fmla="*/ 274638 h 274638"/>
              <a:gd name="connsiteX5" fmla="*/ 0 w 360000"/>
              <a:gd name="connsiteY5" fmla="*/ 94638 h 274638"/>
              <a:gd name="connsiteX6" fmla="*/ 14145 w 360000"/>
              <a:gd name="connsiteY6" fmla="*/ 24574 h 27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0" h="274638">
                <a:moveTo>
                  <a:pt x="30714" y="0"/>
                </a:moveTo>
                <a:lnTo>
                  <a:pt x="329286" y="0"/>
                </a:lnTo>
                <a:lnTo>
                  <a:pt x="345855" y="24574"/>
                </a:lnTo>
                <a:cubicBezTo>
                  <a:pt x="354963" y="46109"/>
                  <a:pt x="360000" y="69785"/>
                  <a:pt x="360000" y="94638"/>
                </a:cubicBezTo>
                <a:cubicBezTo>
                  <a:pt x="360000" y="194049"/>
                  <a:pt x="279411" y="274638"/>
                  <a:pt x="180000" y="274638"/>
                </a:cubicBezTo>
                <a:cubicBezTo>
                  <a:pt x="80589" y="274638"/>
                  <a:pt x="0" y="194049"/>
                  <a:pt x="0" y="94638"/>
                </a:cubicBezTo>
                <a:cubicBezTo>
                  <a:pt x="0" y="69785"/>
                  <a:pt x="5037" y="46109"/>
                  <a:pt x="14145" y="24574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AB4D77-F7D8-186D-8B1B-17CF321472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9753" y="342337"/>
            <a:ext cx="6556361" cy="165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45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5B944-51E1-50D5-851A-262AC5EC4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31,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E1AE73-B54B-D8D8-1F39-1A9A98828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Maine Medical Education Trust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C33AC-572D-3B79-6C7B-604FF79FC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33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8DF8D3-BC57-EF61-B274-73267B912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763" y="131965"/>
            <a:ext cx="5557837" cy="6283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23E454-9BE8-8E9C-88DF-FE371EEC6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58" y="651475"/>
            <a:ext cx="2423370" cy="80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965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25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42" name="Freeform: Shape 26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Oval 27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Oval 28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29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47" name="Rectangle 31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: Shape 33">
            <a:extLst>
              <a:ext uri="{FF2B5EF4-FFF2-40B4-BE49-F238E27FC236}">
                <a16:creationId xmlns:a16="http://schemas.microsoft.com/office/drawing/2014/main" id="{746ECF6E-1937-4212-B2E3-E2F43AD7A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2413"/>
            <a:ext cx="670118" cy="1080000"/>
          </a:xfrm>
          <a:custGeom>
            <a:avLst/>
            <a:gdLst>
              <a:gd name="connsiteX0" fmla="*/ 130118 w 670118"/>
              <a:gd name="connsiteY0" fmla="*/ 0 h 1080000"/>
              <a:gd name="connsiteX1" fmla="*/ 670118 w 670118"/>
              <a:gd name="connsiteY1" fmla="*/ 540000 h 1080000"/>
              <a:gd name="connsiteX2" fmla="*/ 130118 w 670118"/>
              <a:gd name="connsiteY2" fmla="*/ 1080000 h 1080000"/>
              <a:gd name="connsiteX3" fmla="*/ 21289 w 670118"/>
              <a:gd name="connsiteY3" fmla="*/ 1069029 h 1080000"/>
              <a:gd name="connsiteX4" fmla="*/ 0 w 670118"/>
              <a:gd name="connsiteY4" fmla="*/ 1062421 h 1080000"/>
              <a:gd name="connsiteX5" fmla="*/ 0 w 670118"/>
              <a:gd name="connsiteY5" fmla="*/ 17579 h 1080000"/>
              <a:gd name="connsiteX6" fmla="*/ 21289 w 670118"/>
              <a:gd name="connsiteY6" fmla="*/ 10971 h 1080000"/>
              <a:gd name="connsiteX7" fmla="*/ 130118 w 670118"/>
              <a:gd name="connsiteY7" fmla="*/ 0 h 1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0118" h="1080000">
                <a:moveTo>
                  <a:pt x="130118" y="0"/>
                </a:moveTo>
                <a:cubicBezTo>
                  <a:pt x="428352" y="0"/>
                  <a:pt x="670118" y="241766"/>
                  <a:pt x="670118" y="540000"/>
                </a:cubicBezTo>
                <a:cubicBezTo>
                  <a:pt x="670118" y="838234"/>
                  <a:pt x="428352" y="1080000"/>
                  <a:pt x="130118" y="1080000"/>
                </a:cubicBezTo>
                <a:cubicBezTo>
                  <a:pt x="92839" y="1080000"/>
                  <a:pt x="56442" y="1076223"/>
                  <a:pt x="21289" y="1069029"/>
                </a:cubicBezTo>
                <a:lnTo>
                  <a:pt x="0" y="1062421"/>
                </a:lnTo>
                <a:lnTo>
                  <a:pt x="0" y="17579"/>
                </a:lnTo>
                <a:lnTo>
                  <a:pt x="21289" y="10971"/>
                </a:lnTo>
                <a:cubicBezTo>
                  <a:pt x="56442" y="3778"/>
                  <a:pt x="92839" y="0"/>
                  <a:pt x="130118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C15EE852-24F1-4643-8082-AB45CFF2B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5437186" cy="2663806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400" dirty="0"/>
              <a:t>Suggestions</a:t>
            </a:r>
          </a:p>
        </p:txBody>
      </p:sp>
      <p:grpSp>
        <p:nvGrpSpPr>
          <p:cNvPr id="49" name="Group 35">
            <a:extLst>
              <a:ext uri="{FF2B5EF4-FFF2-40B4-BE49-F238E27FC236}">
                <a16:creationId xmlns:a16="http://schemas.microsoft.com/office/drawing/2014/main" id="{7119AF2A-3C22-4BC0-A8C5-A077AA201C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47431" y="842413"/>
            <a:ext cx="762805" cy="734873"/>
            <a:chOff x="7950336" y="1300590"/>
            <a:chExt cx="762805" cy="734873"/>
          </a:xfrm>
        </p:grpSpPr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E2A3E344-FE73-466B-9169-50D95B1DE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220298" y="1428832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6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DEA66A1E-1BD8-4765-A717-BA22028078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066503" y="1339815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D12B08F5-F02D-4B4E-975E-C41ED7AA9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217173" y="1608753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6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508000">
                <a:schemeClr val="bg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8DB4276-3D7F-D678-B692-6AEC655F1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147" y="1312373"/>
            <a:ext cx="5083992" cy="1245578"/>
          </a:xfrm>
          <a:custGeom>
            <a:avLst/>
            <a:gdLst/>
            <a:ahLst/>
            <a:cxnLst/>
            <a:rect l="l" t="t" r="r" b="b"/>
            <a:pathLst>
              <a:path w="5083992" h="2880518">
                <a:moveTo>
                  <a:pt x="0" y="0"/>
                </a:moveTo>
                <a:lnTo>
                  <a:pt x="5083992" y="0"/>
                </a:lnTo>
                <a:lnTo>
                  <a:pt x="5083992" y="2880518"/>
                </a:lnTo>
                <a:lnTo>
                  <a:pt x="0" y="2880518"/>
                </a:lnTo>
                <a:close/>
              </a:path>
            </a:pathLst>
          </a:cu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57B709FF-BFDC-4D26-9990-BC26F14D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>
            <a:off x="4695687" y="5744830"/>
            <a:ext cx="998223" cy="1262947"/>
          </a:xfrm>
          <a:custGeom>
            <a:avLst/>
            <a:gdLst>
              <a:gd name="connsiteX0" fmla="*/ 458223 w 998223"/>
              <a:gd name="connsiteY0" fmla="*/ 0 h 1262947"/>
              <a:gd name="connsiteX1" fmla="*/ 982597 w 998223"/>
              <a:gd name="connsiteY1" fmla="*/ 931034 h 1262947"/>
              <a:gd name="connsiteX2" fmla="*/ 987252 w 998223"/>
              <a:gd name="connsiteY2" fmla="*/ 938533 h 1262947"/>
              <a:gd name="connsiteX3" fmla="*/ 998223 w 998223"/>
              <a:gd name="connsiteY3" fmla="*/ 992947 h 1262947"/>
              <a:gd name="connsiteX4" fmla="*/ 458223 w 998223"/>
              <a:gd name="connsiteY4" fmla="*/ 1262947 h 1262947"/>
              <a:gd name="connsiteX5" fmla="*/ 448893 w 998223"/>
              <a:gd name="connsiteY5" fmla="*/ 1262476 h 1262947"/>
              <a:gd name="connsiteX6" fmla="*/ 0 w 998223"/>
              <a:gd name="connsiteY6" fmla="*/ 813583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223" h="1262947">
                <a:moveTo>
                  <a:pt x="458223" y="0"/>
                </a:moveTo>
                <a:lnTo>
                  <a:pt x="982597" y="931034"/>
                </a:lnTo>
                <a:lnTo>
                  <a:pt x="987252" y="938533"/>
                </a:lnTo>
                <a:cubicBezTo>
                  <a:pt x="994446" y="956109"/>
                  <a:pt x="998223" y="974307"/>
                  <a:pt x="998223" y="992947"/>
                </a:cubicBezTo>
                <a:cubicBezTo>
                  <a:pt x="998223" y="1142064"/>
                  <a:pt x="756457" y="1262947"/>
                  <a:pt x="458223" y="1262947"/>
                </a:cubicBezTo>
                <a:lnTo>
                  <a:pt x="448893" y="1262476"/>
                </a:lnTo>
                <a:lnTo>
                  <a:pt x="0" y="813583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F427B2B-E8F7-4FF7-AA4D-580128383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188044" y="6135961"/>
            <a:ext cx="540000" cy="976595"/>
          </a:xfrm>
          <a:custGeom>
            <a:avLst/>
            <a:gdLst>
              <a:gd name="connsiteX0" fmla="*/ 164903 w 540000"/>
              <a:gd name="connsiteY0" fmla="*/ 42436 h 976595"/>
              <a:gd name="connsiteX1" fmla="*/ 270000 w 540000"/>
              <a:gd name="connsiteY1" fmla="*/ 0 h 976595"/>
              <a:gd name="connsiteX2" fmla="*/ 540000 w 540000"/>
              <a:gd name="connsiteY2" fmla="*/ 540000 h 976595"/>
              <a:gd name="connsiteX3" fmla="*/ 539530 w 540000"/>
              <a:gd name="connsiteY3" fmla="*/ 549329 h 976595"/>
              <a:gd name="connsiteX4" fmla="*/ 112264 w 540000"/>
              <a:gd name="connsiteY4" fmla="*/ 976595 h 976595"/>
              <a:gd name="connsiteX5" fmla="*/ 79081 w 540000"/>
              <a:gd name="connsiteY5" fmla="*/ 921838 h 976595"/>
              <a:gd name="connsiteX6" fmla="*/ 0 w 540000"/>
              <a:gd name="connsiteY6" fmla="*/ 540000 h 976595"/>
              <a:gd name="connsiteX7" fmla="*/ 164903 w 540000"/>
              <a:gd name="connsiteY7" fmla="*/ 42436 h 976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0000" h="976595">
                <a:moveTo>
                  <a:pt x="164903" y="42436"/>
                </a:moveTo>
                <a:cubicBezTo>
                  <a:pt x="197206" y="15110"/>
                  <a:pt x="232721" y="0"/>
                  <a:pt x="270000" y="0"/>
                </a:cubicBezTo>
                <a:cubicBezTo>
                  <a:pt x="419117" y="0"/>
                  <a:pt x="540000" y="241766"/>
                  <a:pt x="540000" y="540000"/>
                </a:cubicBezTo>
                <a:lnTo>
                  <a:pt x="539530" y="549329"/>
                </a:lnTo>
                <a:lnTo>
                  <a:pt x="112264" y="976595"/>
                </a:lnTo>
                <a:lnTo>
                  <a:pt x="79081" y="921838"/>
                </a:lnTo>
                <a:cubicBezTo>
                  <a:pt x="30221" y="824117"/>
                  <a:pt x="0" y="689117"/>
                  <a:pt x="0" y="540000"/>
                </a:cubicBezTo>
                <a:cubicBezTo>
                  <a:pt x="0" y="316324"/>
                  <a:pt x="67997" y="124412"/>
                  <a:pt x="164903" y="4243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139825C-53C7-44F4-A064-9795CECD081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3409936"/>
            <a:ext cx="6006284" cy="2682889"/>
          </a:xfrm>
        </p:spPr>
        <p:txBody>
          <a:bodyPr vert="horz" wrap="square" lIns="0" tIns="0" rIns="0" bIns="0" rtlCol="0" anchor="t">
            <a:normAutofit fontScale="850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It is optional to ask learners to provide suggestions or topics for future programs.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Could have learners rate given topics from highest interest to least interest.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18" name="Picture Placeholder 17" descr="People raising hands">
            <a:extLst>
              <a:ext uri="{FF2B5EF4-FFF2-40B4-BE49-F238E27FC236}">
                <a16:creationId xmlns:a16="http://schemas.microsoft.com/office/drawing/2014/main" id="{301557C2-9072-409B-88EC-E8577CEFCA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7712462" y="3536950"/>
            <a:ext cx="2773362" cy="2773362"/>
          </a:xfrm>
          <a:custGeom>
            <a:avLst/>
            <a:gdLst/>
            <a:ahLst/>
            <a:cxnLst/>
            <a:rect l="l" t="t" r="r" b="b"/>
            <a:pathLst>
              <a:path w="5083992" h="2880518">
                <a:moveTo>
                  <a:pt x="0" y="0"/>
                </a:moveTo>
                <a:lnTo>
                  <a:pt x="5083992" y="0"/>
                </a:lnTo>
                <a:lnTo>
                  <a:pt x="5083992" y="2880518"/>
                </a:lnTo>
                <a:lnTo>
                  <a:pt x="0" y="2880518"/>
                </a:lnTo>
                <a:close/>
              </a:path>
            </a:pathLst>
          </a:custGeom>
        </p:spPr>
      </p:pic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386DB667-0553-4FB8-B0E0-776539934A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en-US" dirty="0"/>
              <a:t>August 31, 2023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C77C6228-C5A8-44DC-ABD7-A22A4475D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Maine Medical Education Trust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C563B34-DD53-4FB1-B8C2-8914E01C6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34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7630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10F3D66-0109-4903-90B9-66D0E288F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79261" y="2030035"/>
            <a:ext cx="1335600" cy="1262947"/>
            <a:chOff x="10145015" y="2343978"/>
            <a:chExt cx="1335600" cy="1262947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7DAB968-9B52-4EFF-AD39-7657DFEA6E48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400615" y="234397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732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62BE440-9634-4380-B142-5DB692420C52}"/>
                </a:ext>
              </a:extLst>
            </p:cNvPr>
            <p:cNvSpPr/>
            <p:nvPr/>
          </p:nvSpPr>
          <p:spPr>
            <a:xfrm rot="13500000">
              <a:off x="10415015" y="21798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4B18D636-CC10-4B1E-AA38-419DCCF2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>
            <a:normAutofit/>
          </a:bodyPr>
          <a:lstStyle/>
          <a:p>
            <a:r>
              <a:rPr lang="en-US" dirty="0"/>
              <a:t>Format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098C43-2F2A-4100-89BC-593103929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701" y="1655678"/>
            <a:ext cx="5437186" cy="535354"/>
          </a:xfrm>
        </p:spPr>
        <p:txBody>
          <a:bodyPr/>
          <a:lstStyle/>
          <a:p>
            <a:r>
              <a:rPr lang="en-US" sz="1800" dirty="0"/>
              <a:t>Choice is yours: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29F70-04F7-4C70-BCF8-D4371F54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 dirty="0"/>
              <a:t>August 31,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3302E-502D-4151-81C9-5FD6AF95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 dirty="0"/>
              <a:t>Maine Medical Education Trust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6F3814E-455F-456B-B1AF-7B993965A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295775" y="0"/>
            <a:ext cx="360000" cy="274638"/>
          </a:xfrm>
          <a:custGeom>
            <a:avLst/>
            <a:gdLst>
              <a:gd name="connsiteX0" fmla="*/ 30714 w 360000"/>
              <a:gd name="connsiteY0" fmla="*/ 0 h 274638"/>
              <a:gd name="connsiteX1" fmla="*/ 329286 w 360000"/>
              <a:gd name="connsiteY1" fmla="*/ 0 h 274638"/>
              <a:gd name="connsiteX2" fmla="*/ 345855 w 360000"/>
              <a:gd name="connsiteY2" fmla="*/ 24574 h 274638"/>
              <a:gd name="connsiteX3" fmla="*/ 360000 w 360000"/>
              <a:gd name="connsiteY3" fmla="*/ 94638 h 274638"/>
              <a:gd name="connsiteX4" fmla="*/ 180000 w 360000"/>
              <a:gd name="connsiteY4" fmla="*/ 274638 h 274638"/>
              <a:gd name="connsiteX5" fmla="*/ 0 w 360000"/>
              <a:gd name="connsiteY5" fmla="*/ 94638 h 274638"/>
              <a:gd name="connsiteX6" fmla="*/ 14145 w 360000"/>
              <a:gd name="connsiteY6" fmla="*/ 24574 h 27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0" h="274638">
                <a:moveTo>
                  <a:pt x="30714" y="0"/>
                </a:moveTo>
                <a:lnTo>
                  <a:pt x="329286" y="0"/>
                </a:lnTo>
                <a:lnTo>
                  <a:pt x="345855" y="24574"/>
                </a:lnTo>
                <a:cubicBezTo>
                  <a:pt x="354963" y="46109"/>
                  <a:pt x="360000" y="69785"/>
                  <a:pt x="360000" y="94638"/>
                </a:cubicBezTo>
                <a:cubicBezTo>
                  <a:pt x="360000" y="194049"/>
                  <a:pt x="279411" y="274638"/>
                  <a:pt x="180000" y="274638"/>
                </a:cubicBezTo>
                <a:cubicBezTo>
                  <a:pt x="80589" y="274638"/>
                  <a:pt x="0" y="194049"/>
                  <a:pt x="0" y="94638"/>
                </a:cubicBezTo>
                <a:cubicBezTo>
                  <a:pt x="0" y="69785"/>
                  <a:pt x="5037" y="46109"/>
                  <a:pt x="14145" y="24574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FE41C74F-5281-F7EA-17DA-0CFDAD43D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0701" y="2350552"/>
            <a:ext cx="5429114" cy="1682051"/>
          </a:xfrm>
        </p:spPr>
        <p:txBody>
          <a:bodyPr/>
          <a:lstStyle/>
          <a:p>
            <a:r>
              <a:rPr lang="en-US" sz="1800" b="0" u="none" strike="noStrike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Digital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     OR</a:t>
            </a:r>
            <a:endParaRPr lang="en-US" sz="1800" b="0" u="none" strike="noStrike" baseline="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Paper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5DB29E8-7583-D925-F844-963240EA62E9}"/>
              </a:ext>
            </a:extLst>
          </p:cNvPr>
          <p:cNvSpPr/>
          <p:nvPr/>
        </p:nvSpPr>
        <p:spPr>
          <a:xfrm>
            <a:off x="5713385" y="698980"/>
            <a:ext cx="4557769" cy="233005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Keep in Mind:</a:t>
            </a:r>
          </a:p>
          <a:p>
            <a:pPr algn="ctr"/>
            <a:r>
              <a:rPr lang="en-US" dirty="0"/>
              <a:t>- You must submit a copy of the evaluation with Activity Application Materials.  The evaluation submitted must be in the format that will be used in the activity.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0381022-51D8-71ED-82A6-5AC86444C028}"/>
              </a:ext>
            </a:extLst>
          </p:cNvPr>
          <p:cNvSpPr/>
          <p:nvPr/>
        </p:nvSpPr>
        <p:spPr>
          <a:xfrm>
            <a:off x="7118084" y="3278442"/>
            <a:ext cx="4557769" cy="233005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Keep in Mind:</a:t>
            </a:r>
          </a:p>
          <a:p>
            <a:pPr algn="ctr"/>
            <a:r>
              <a:rPr lang="en-US" dirty="0"/>
              <a:t>- You will need to provide either an evaluation summary or copies of all the completed evaluations with Post-CME Activity Materials.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CE761F8-CAD4-EBDA-FF28-AE8F852C2BD0}"/>
              </a:ext>
            </a:extLst>
          </p:cNvPr>
          <p:cNvSpPr/>
          <p:nvPr/>
        </p:nvSpPr>
        <p:spPr>
          <a:xfrm>
            <a:off x="1080265" y="4044769"/>
            <a:ext cx="4557769" cy="1711611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/>
              <a:t>Things to Consider:</a:t>
            </a:r>
          </a:p>
          <a:p>
            <a:pPr marL="285750" indent="-285750" algn="ctr">
              <a:buFontTx/>
              <a:buChar char="-"/>
            </a:pPr>
            <a:r>
              <a:rPr lang="en-US" dirty="0"/>
              <a:t>What is easiest for your learners?</a:t>
            </a:r>
          </a:p>
          <a:p>
            <a:pPr marL="285750" indent="-285750" algn="ctr">
              <a:buFontTx/>
              <a:buChar char="-"/>
            </a:pPr>
            <a:r>
              <a:rPr lang="en-US" dirty="0"/>
              <a:t>What might get more responses?</a:t>
            </a:r>
          </a:p>
          <a:p>
            <a:pPr marL="285750" indent="-285750" algn="ctr">
              <a:buFontTx/>
              <a:buChar char="-"/>
            </a:pPr>
            <a:r>
              <a:rPr lang="en-US" dirty="0"/>
              <a:t>What is easiest for you?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CD75BD3-DD03-FC36-2A13-DDE707EAB7A4}"/>
              </a:ext>
            </a:extLst>
          </p:cNvPr>
          <p:cNvSpPr/>
          <p:nvPr/>
        </p:nvSpPr>
        <p:spPr>
          <a:xfrm>
            <a:off x="3062512" y="1524220"/>
            <a:ext cx="2948622" cy="240353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many of you use digital evaluations or paper evaluations?</a:t>
            </a:r>
          </a:p>
          <a:p>
            <a:pPr algn="ctr"/>
            <a:r>
              <a:rPr lang="en-US" dirty="0"/>
              <a:t>ANSWER IN THE POLL</a:t>
            </a:r>
          </a:p>
        </p:txBody>
      </p:sp>
    </p:spTree>
    <p:extLst>
      <p:ext uri="{BB962C8B-B14F-4D97-AF65-F5344CB8AC3E}">
        <p14:creationId xmlns:p14="http://schemas.microsoft.com/office/powerpoint/2010/main" val="213264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2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581E8936-2270-47FE-94A4-398CB123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pic>
        <p:nvPicPr>
          <p:cNvPr id="16" name="Picture Placeholder 15" descr="Data Points Digital background">
            <a:extLst>
              <a:ext uri="{FF2B5EF4-FFF2-40B4-BE49-F238E27FC236}">
                <a16:creationId xmlns:a16="http://schemas.microsoft.com/office/drawing/2014/main" id="{361E9ADB-7377-4CF1-9AE4-AEFBDEBEEE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3776472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0287FEC-3826-4868-8D93-52429C6156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212225"/>
            <a:ext cx="6221412" cy="1859963"/>
          </a:xfrm>
        </p:spPr>
        <p:txBody>
          <a:bodyPr>
            <a:normAutofit/>
          </a:bodyPr>
          <a:lstStyle/>
          <a:p>
            <a:r>
              <a:rPr lang="en-US" dirty="0"/>
              <a:t>All activities should collect some standard information.</a:t>
            </a:r>
          </a:p>
          <a:p>
            <a:r>
              <a:rPr lang="en-US" dirty="0"/>
              <a:t>Customize the parts of the evaluation that are specific to your activity.</a:t>
            </a:r>
          </a:p>
          <a:p>
            <a:r>
              <a:rPr lang="en-US" dirty="0"/>
              <a:t>Collect data that will be meaningful to your organization.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29F70-04F7-4C70-BCF8-D4371F54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 dirty="0"/>
              <a:t>August 31,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3302E-502D-4151-81C9-5FD6AF95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 dirty="0"/>
              <a:t>Maine Medical Education Trust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613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F8FAEED9-1ECD-45F9-87A0-9394BAEAB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8E5E4638-9BCB-4C2E-914F-CC868E202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/>
          <a:lstStyle/>
          <a:p>
            <a:r>
              <a:rPr lang="en-US" dirty="0"/>
              <a:t>Elizabeth Ciccarelli</a:t>
            </a:r>
          </a:p>
          <a:p>
            <a:r>
              <a:rPr lang="en-US" dirty="0"/>
              <a:t>eciccarelli@mainemed.com</a:t>
            </a:r>
          </a:p>
        </p:txBody>
      </p:sp>
      <p:pic>
        <p:nvPicPr>
          <p:cNvPr id="27" name="Picture Placeholder 26" descr="Data Points Digital background">
            <a:extLst>
              <a:ext uri="{FF2B5EF4-FFF2-40B4-BE49-F238E27FC236}">
                <a16:creationId xmlns:a16="http://schemas.microsoft.com/office/drawing/2014/main" id="{9E660784-34E2-4CDA-926A-DDD6AAF3504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6248" y="548640"/>
            <a:ext cx="5084064" cy="2880360"/>
          </a:xfrm>
        </p:spPr>
      </p:pic>
      <p:pic>
        <p:nvPicPr>
          <p:cNvPr id="33" name="Picture Placeholder 32" descr="Data Points Digital background">
            <a:extLst>
              <a:ext uri="{FF2B5EF4-FFF2-40B4-BE49-F238E27FC236}">
                <a16:creationId xmlns:a16="http://schemas.microsoft.com/office/drawing/2014/main" id="{48106962-23C6-4DFE-BB3A-E5FFF03F38C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6248" y="3429000"/>
            <a:ext cx="5084064" cy="288036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3E305-6365-4345-8BD1-4A31C61D96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 dirty="0"/>
              <a:t>August 31,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7A3FF-ED32-4C4A-A21F-848A3BF6F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 dirty="0"/>
              <a:t>Maine Medical Education Trust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60F23-FB58-4EF8-82FD-E86CED25F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81EC642-871E-1DA2-CDC0-FD35BBFCC9F4}"/>
              </a:ext>
            </a:extLst>
          </p:cNvPr>
          <p:cNvSpPr/>
          <p:nvPr/>
        </p:nvSpPr>
        <p:spPr>
          <a:xfrm>
            <a:off x="1508294" y="656685"/>
            <a:ext cx="4139471" cy="194713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/>
              <a:t>Next Session:</a:t>
            </a:r>
          </a:p>
          <a:p>
            <a:pPr algn="ctr"/>
            <a:r>
              <a:rPr lang="en-US" dirty="0"/>
              <a:t>Commercial Support in Accredited Continuing Education</a:t>
            </a:r>
          </a:p>
          <a:p>
            <a:pPr algn="ctr"/>
            <a:r>
              <a:rPr lang="en-US" dirty="0"/>
              <a:t>Thursday, October 5</a:t>
            </a:r>
            <a:r>
              <a:rPr lang="en-US" baseline="30000" dirty="0"/>
              <a:t>th</a:t>
            </a:r>
            <a:endParaRPr lang="en-US" dirty="0"/>
          </a:p>
          <a:p>
            <a:pPr algn="ctr"/>
            <a:r>
              <a:rPr lang="en-US" dirty="0"/>
              <a:t>9-10:00am</a:t>
            </a:r>
          </a:p>
          <a:p>
            <a:pPr algn="ctr"/>
            <a:r>
              <a:rPr lang="en-US" dirty="0"/>
              <a:t>Zoom Invitation to be sent</a:t>
            </a:r>
          </a:p>
        </p:txBody>
      </p:sp>
    </p:spTree>
    <p:extLst>
      <p:ext uri="{BB962C8B-B14F-4D97-AF65-F5344CB8AC3E}">
        <p14:creationId xmlns:p14="http://schemas.microsoft.com/office/powerpoint/2010/main" val="3247798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5524" cy="1997855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60D6F-4D0F-4D33-B2A7-159C8583F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7306"/>
            <a:ext cx="4223939" cy="3415519"/>
          </a:xfrm>
        </p:spPr>
        <p:txBody>
          <a:bodyPr/>
          <a:lstStyle/>
          <a:p>
            <a:r>
              <a:rPr lang="en-US" dirty="0"/>
              <a:t>Collecting Evaluations</a:t>
            </a:r>
          </a:p>
          <a:p>
            <a:r>
              <a:rPr lang="en-US" dirty="0"/>
              <a:t>Required Components</a:t>
            </a:r>
          </a:p>
          <a:p>
            <a:r>
              <a:rPr lang="en-US" dirty="0"/>
              <a:t>Optional and Customizable Components</a:t>
            </a:r>
          </a:p>
        </p:txBody>
      </p:sp>
      <p:pic>
        <p:nvPicPr>
          <p:cNvPr id="8" name="Picture Placeholder 7" descr="Digital Data">
            <a:extLst>
              <a:ext uri="{FF2B5EF4-FFF2-40B4-BE49-F238E27FC236}">
                <a16:creationId xmlns:a16="http://schemas.microsoft.com/office/drawing/2014/main" id="{06D2324F-3B7B-45EF-9584-C8EADD2C8C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8928" y="1596771"/>
            <a:ext cx="3448558" cy="3448558"/>
          </a:xfrm>
        </p:spPr>
      </p:pic>
      <p:pic>
        <p:nvPicPr>
          <p:cNvPr id="10" name="Picture Placeholder 9" descr="Data Points ">
            <a:extLst>
              <a:ext uri="{FF2B5EF4-FFF2-40B4-BE49-F238E27FC236}">
                <a16:creationId xmlns:a16="http://schemas.microsoft.com/office/drawing/2014/main" id="{71F862F9-0E8A-4DB9-8083-1C3AA6E5D77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8575" y="596392"/>
            <a:ext cx="2263776" cy="2263776"/>
          </a:xfrm>
        </p:spPr>
      </p:pic>
      <p:pic>
        <p:nvPicPr>
          <p:cNvPr id="12" name="Picture Placeholder 11" descr="Data Background">
            <a:extLst>
              <a:ext uri="{FF2B5EF4-FFF2-40B4-BE49-F238E27FC236}">
                <a16:creationId xmlns:a16="http://schemas.microsoft.com/office/drawing/2014/main" id="{A63F39B9-0715-40B5-8ECB-9B983F99C69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1612" y="3324733"/>
            <a:ext cx="2936876" cy="2936876"/>
          </a:xfr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15FE2C5-E66A-4405-B19E-2C5C546C98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 dirty="0"/>
              <a:t>August 31, 2023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01DF4D0-78BC-4C8C-9570-26F0B225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 dirty="0"/>
              <a:t>Maine Medical Education Trust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199C97-F175-437D-8311-DB66292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34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Data Points Digital background">
            <a:extLst>
              <a:ext uri="{FF2B5EF4-FFF2-40B4-BE49-F238E27FC236}">
                <a16:creationId xmlns:a16="http://schemas.microsoft.com/office/drawing/2014/main" id="{5FED7C55-F545-49A1-90FD-D853A25AB4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3C64A91D-E535-4C24-A0E3-96A3810E3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6FC4867-BA3E-4F8E-AB23-684F34DF3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Collecting Evaluations</a:t>
            </a:r>
            <a:endParaRPr lang="en-US" sz="6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10D835-B454-4270-BB35-86A187307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31,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7F653B-90B5-4F47-A33F-93DCB2EF6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Maine Medical Education Trust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7D98D-6710-41D2-B258-E1A1059D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21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7788B34-4190-4916-9048-47720EA5A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/>
          <a:lstStyle/>
          <a:p>
            <a:r>
              <a:rPr lang="en-US" dirty="0"/>
              <a:t>When to Distribute Evaluations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BA415A0-3B77-43FB-A408-5F1DA4B0A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/>
          <a:lstStyle/>
          <a:p>
            <a:r>
              <a:rPr lang="en-US" dirty="0"/>
              <a:t>one-session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598ECEC-4413-4244-8F21-0076EC511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7" y="2432304"/>
            <a:ext cx="2465772" cy="3515555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Immediately following the activity. 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A63626D-0E6E-4023-ABFC-A744C98621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52810" y="1747327"/>
            <a:ext cx="2620288" cy="535354"/>
          </a:xfrm>
        </p:spPr>
        <p:txBody>
          <a:bodyPr/>
          <a:lstStyle/>
          <a:p>
            <a:r>
              <a:rPr lang="en-US" dirty="0"/>
              <a:t>One-day </a:t>
            </a:r>
          </a:p>
          <a:p>
            <a:pPr>
              <a:spcBef>
                <a:spcPts val="0"/>
              </a:spcBef>
            </a:pPr>
            <a:r>
              <a:rPr lang="en-US" dirty="0"/>
              <a:t>multi-session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58E9390-685C-4BAD-BFAD-EC56E81C47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52810" y="2456010"/>
            <a:ext cx="2620288" cy="3515555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After each session.</a:t>
            </a:r>
          </a:p>
          <a:p>
            <a:pPr marL="0" lvl="0" indent="0">
              <a:buNone/>
            </a:pPr>
            <a:r>
              <a:rPr lang="en-US" dirty="0"/>
              <a:t>OR</a:t>
            </a:r>
          </a:p>
          <a:p>
            <a:pPr lvl="0"/>
            <a:r>
              <a:rPr lang="en-US" dirty="0"/>
              <a:t>Once, at the end of all sessions.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A9BC34-CFDB-4D7A-8D6C-1CE608D090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46464" y="1660663"/>
            <a:ext cx="2586161" cy="535354"/>
          </a:xfrm>
        </p:spPr>
        <p:txBody>
          <a:bodyPr/>
          <a:lstStyle/>
          <a:p>
            <a:r>
              <a:rPr lang="en-US" dirty="0"/>
              <a:t>Multi-Day </a:t>
            </a:r>
          </a:p>
          <a:p>
            <a:pPr>
              <a:spcBef>
                <a:spcPts val="0"/>
              </a:spcBef>
            </a:pPr>
            <a:r>
              <a:rPr lang="en-US" dirty="0"/>
              <a:t>Multi-session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D014E48-5DD9-49CE-AD5B-0FEF69204F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46464" y="2456010"/>
            <a:ext cx="2620288" cy="3515555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After each session.</a:t>
            </a:r>
          </a:p>
          <a:p>
            <a:pPr marL="0" lvl="0" indent="0">
              <a:buNone/>
            </a:pPr>
            <a:r>
              <a:rPr lang="en-US" dirty="0"/>
              <a:t>OR</a:t>
            </a:r>
          </a:p>
          <a:p>
            <a:pPr lvl="0"/>
            <a:r>
              <a:rPr lang="en-US" dirty="0"/>
              <a:t>At the end of each day.</a:t>
            </a:r>
          </a:p>
          <a:p>
            <a:pPr marL="0" lvl="0" indent="0">
              <a:buNone/>
            </a:pPr>
            <a:r>
              <a:rPr lang="en-US" dirty="0"/>
              <a:t>OR </a:t>
            </a:r>
          </a:p>
          <a:p>
            <a:pPr lvl="0"/>
            <a:r>
              <a:rPr lang="en-US" dirty="0"/>
              <a:t>Once, at the end of the last day. 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236478C-E242-44E0-8357-C72C9B588C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 dirty="0"/>
              <a:t>August 31, 2023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5A6DC02-681E-4AF7-AC6E-57CDDB2FB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 dirty="0"/>
              <a:t>Maine Medical Education Trust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F0A8666-4477-461C-A79D-E91232EE9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FEFEEAB5-4F36-D65C-ECD0-BE6E4B0E1C53}"/>
              </a:ext>
            </a:extLst>
          </p:cNvPr>
          <p:cNvSpPr txBox="1">
            <a:spLocks/>
          </p:cNvSpPr>
          <p:nvPr/>
        </p:nvSpPr>
        <p:spPr>
          <a:xfrm>
            <a:off x="9440118" y="2487480"/>
            <a:ext cx="2192406" cy="351555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After each session.</a:t>
            </a:r>
          </a:p>
          <a:p>
            <a:endParaRPr lang="en-US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59D041C5-91F9-29DE-5217-AD2F041C887B}"/>
              </a:ext>
            </a:extLst>
          </p:cNvPr>
          <p:cNvSpPr txBox="1">
            <a:spLocks/>
          </p:cNvSpPr>
          <p:nvPr/>
        </p:nvSpPr>
        <p:spPr>
          <a:xfrm>
            <a:off x="9405991" y="1660663"/>
            <a:ext cx="2242422" cy="535354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Regularly scheduled series</a:t>
            </a:r>
          </a:p>
        </p:txBody>
      </p:sp>
    </p:spTree>
    <p:extLst>
      <p:ext uri="{BB962C8B-B14F-4D97-AF65-F5344CB8AC3E}">
        <p14:creationId xmlns:p14="http://schemas.microsoft.com/office/powerpoint/2010/main" val="1420547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10F3D66-0109-4903-90B9-66D0E288F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79261" y="2030035"/>
            <a:ext cx="1335600" cy="1262947"/>
            <a:chOff x="10145015" y="2343978"/>
            <a:chExt cx="1335600" cy="1262947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7DAB968-9B52-4EFF-AD39-7657DFEA6E48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400615" y="234397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732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62BE440-9634-4380-B142-5DB692420C52}"/>
                </a:ext>
              </a:extLst>
            </p:cNvPr>
            <p:cNvSpPr/>
            <p:nvPr/>
          </p:nvSpPr>
          <p:spPr>
            <a:xfrm rot="13500000">
              <a:off x="10415015" y="21798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4B18D636-CC10-4B1E-AA38-419DCCF2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>
            <a:normAutofit/>
          </a:bodyPr>
          <a:lstStyle/>
          <a:p>
            <a:r>
              <a:rPr lang="en-US" dirty="0"/>
              <a:t>How Long to Collect Evaluations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098C43-2F2A-4100-89BC-593103929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12023" y="1360387"/>
            <a:ext cx="5437186" cy="535354"/>
          </a:xfrm>
        </p:spPr>
        <p:txBody>
          <a:bodyPr/>
          <a:lstStyle/>
          <a:p>
            <a:r>
              <a:rPr lang="en-US" dirty="0"/>
              <a:t>Shorter is better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DB251F7-EBE7-46AC-A920-FFE2C5AF6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2023" y="2060607"/>
            <a:ext cx="5429114" cy="4388019"/>
          </a:xfrm>
        </p:spPr>
        <p:txBody>
          <a:bodyPr/>
          <a:lstStyle/>
          <a:p>
            <a:r>
              <a:rPr lang="en-US" dirty="0"/>
              <a:t>Content and opinions are fresh.</a:t>
            </a:r>
          </a:p>
          <a:p>
            <a:r>
              <a:rPr lang="en-US" dirty="0"/>
              <a:t>A report must be submitted within 45 days after the activity.</a:t>
            </a:r>
          </a:p>
          <a:p>
            <a:r>
              <a:rPr lang="en-US" dirty="0"/>
              <a:t>Learners may want to see their credits sooner.</a:t>
            </a:r>
          </a:p>
          <a:p>
            <a:r>
              <a:rPr lang="en-US" dirty="0"/>
              <a:t>Learners are more likely to do it then if they know they have a short window to complete it.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0726BA7-44D6-4116-90E3-38325026EA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3087" y="1347862"/>
            <a:ext cx="5436392" cy="535354"/>
          </a:xfrm>
        </p:spPr>
        <p:txBody>
          <a:bodyPr/>
          <a:lstStyle/>
          <a:p>
            <a:r>
              <a:rPr lang="en-US" dirty="0"/>
              <a:t>You set the time frame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FB7F30B-2A84-4C44-BC5A-E826ED6E74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3088" y="2060608"/>
            <a:ext cx="5436391" cy="1801388"/>
          </a:xfrm>
        </p:spPr>
        <p:txBody>
          <a:bodyPr/>
          <a:lstStyle/>
          <a:p>
            <a:r>
              <a:rPr lang="en-US" dirty="0"/>
              <a:t>Give learners a time-frame of when the evaluation will be closed.</a:t>
            </a:r>
          </a:p>
          <a:p>
            <a:r>
              <a:rPr lang="en-US" dirty="0"/>
              <a:t>Suggestion: 1-2 weeks, with a reminder.</a:t>
            </a:r>
          </a:p>
          <a:p>
            <a:r>
              <a:rPr lang="en-US" dirty="0"/>
              <a:t>Consider giving learners time to complete it at the activity.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29F70-04F7-4C70-BCF8-D4371F54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</p:spPr>
        <p:txBody>
          <a:bodyPr/>
          <a:lstStyle/>
          <a:p>
            <a:r>
              <a:rPr lang="en-US" dirty="0"/>
              <a:t>August 31,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3302E-502D-4151-81C9-5FD6AF959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 dirty="0"/>
              <a:t>Maine Medical Education Trust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6F3814E-455F-456B-B1AF-7B993965A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295775" y="0"/>
            <a:ext cx="360000" cy="274638"/>
          </a:xfrm>
          <a:custGeom>
            <a:avLst/>
            <a:gdLst>
              <a:gd name="connsiteX0" fmla="*/ 30714 w 360000"/>
              <a:gd name="connsiteY0" fmla="*/ 0 h 274638"/>
              <a:gd name="connsiteX1" fmla="*/ 329286 w 360000"/>
              <a:gd name="connsiteY1" fmla="*/ 0 h 274638"/>
              <a:gd name="connsiteX2" fmla="*/ 345855 w 360000"/>
              <a:gd name="connsiteY2" fmla="*/ 24574 h 274638"/>
              <a:gd name="connsiteX3" fmla="*/ 360000 w 360000"/>
              <a:gd name="connsiteY3" fmla="*/ 94638 h 274638"/>
              <a:gd name="connsiteX4" fmla="*/ 180000 w 360000"/>
              <a:gd name="connsiteY4" fmla="*/ 274638 h 274638"/>
              <a:gd name="connsiteX5" fmla="*/ 0 w 360000"/>
              <a:gd name="connsiteY5" fmla="*/ 94638 h 274638"/>
              <a:gd name="connsiteX6" fmla="*/ 14145 w 360000"/>
              <a:gd name="connsiteY6" fmla="*/ 24574 h 27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0" h="274638">
                <a:moveTo>
                  <a:pt x="30714" y="0"/>
                </a:moveTo>
                <a:lnTo>
                  <a:pt x="329286" y="0"/>
                </a:lnTo>
                <a:lnTo>
                  <a:pt x="345855" y="24574"/>
                </a:lnTo>
                <a:cubicBezTo>
                  <a:pt x="354963" y="46109"/>
                  <a:pt x="360000" y="69785"/>
                  <a:pt x="360000" y="94638"/>
                </a:cubicBezTo>
                <a:cubicBezTo>
                  <a:pt x="360000" y="194049"/>
                  <a:pt x="279411" y="274638"/>
                  <a:pt x="180000" y="274638"/>
                </a:cubicBezTo>
                <a:cubicBezTo>
                  <a:pt x="80589" y="274638"/>
                  <a:pt x="0" y="194049"/>
                  <a:pt x="0" y="94638"/>
                </a:cubicBezTo>
                <a:cubicBezTo>
                  <a:pt x="0" y="69785"/>
                  <a:pt x="5037" y="46109"/>
                  <a:pt x="14145" y="24574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B9C5EE-DBC2-1F10-FE06-B3EC5A56DE80}"/>
              </a:ext>
            </a:extLst>
          </p:cNvPr>
          <p:cNvSpPr/>
          <p:nvPr/>
        </p:nvSpPr>
        <p:spPr>
          <a:xfrm>
            <a:off x="550862" y="4738515"/>
            <a:ext cx="4840942" cy="154324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Learners can still receive certificates and their credits can be reported if they miss the evaluation time frame.</a:t>
            </a:r>
          </a:p>
        </p:txBody>
      </p:sp>
    </p:spTree>
    <p:extLst>
      <p:ext uri="{BB962C8B-B14F-4D97-AF65-F5344CB8AC3E}">
        <p14:creationId xmlns:p14="http://schemas.microsoft.com/office/powerpoint/2010/main" val="75538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891A9-000C-F70D-9DE3-4315F5E55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6258727" cy="1978772"/>
          </a:xfrm>
        </p:spPr>
        <p:txBody>
          <a:bodyPr/>
          <a:lstStyle/>
          <a:p>
            <a:r>
              <a:rPr lang="en-US" dirty="0"/>
              <a:t>Q. Must learners complete an evaluation to receive their CME Certificate?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45BFB-18EA-3830-A8A5-D1B735B3635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6848" y="2732442"/>
            <a:ext cx="10938304" cy="3576283"/>
          </a:xfrm>
        </p:spPr>
        <p:txBody>
          <a:bodyPr/>
          <a:lstStyle/>
          <a:p>
            <a:pPr marL="457200" indent="-457200">
              <a:buAutoNum type="alphaUcPeriod"/>
            </a:pPr>
            <a:r>
              <a:rPr lang="en-US" dirty="0"/>
              <a:t>Technically, no.</a:t>
            </a:r>
          </a:p>
          <a:p>
            <a:pPr marL="0" indent="0"/>
            <a:r>
              <a:rPr lang="en-US" dirty="0"/>
              <a:t>There is no requirement set by the AMA that learners must complete an evaluation to receive a certificate.</a:t>
            </a:r>
          </a:p>
          <a:p>
            <a:pPr marL="0" indent="0"/>
            <a:r>
              <a:rPr lang="en-US" dirty="0"/>
              <a:t>However, the MMET is required by the ACCME to collect information regarding changes learners intend to make in their practices as a result of their participation in CME activities.</a:t>
            </a:r>
          </a:p>
          <a:p>
            <a:pPr marL="0" indent="0"/>
            <a:r>
              <a:rPr lang="en-US" dirty="0"/>
              <a:t>If physicians participate in the activity, MMET must have completed evaluations.</a:t>
            </a:r>
          </a:p>
        </p:txBody>
      </p:sp>
      <p:pic>
        <p:nvPicPr>
          <p:cNvPr id="9" name="Picture Placeholder 8" descr="Person writing on notebook">
            <a:extLst>
              <a:ext uri="{FF2B5EF4-FFF2-40B4-BE49-F238E27FC236}">
                <a16:creationId xmlns:a16="http://schemas.microsoft.com/office/drawing/2014/main" id="{05D1F956-0C27-FA38-436A-66CC4D5868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2131" r="22131"/>
          <a:stretch>
            <a:fillRect/>
          </a:stretch>
        </p:blipFill>
        <p:spPr>
          <a:xfrm>
            <a:off x="8013700" y="657225"/>
            <a:ext cx="2654300" cy="2581275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6D4FAB-04B6-CBD6-8000-B77AD714F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31,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30D44-2C38-32C8-990D-721B4DD27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Maine Medical Education Trust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83BA73-0795-522E-E620-5C49716AE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70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891A9-000C-F70D-9DE3-4315F5E55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6258727" cy="1978772"/>
          </a:xfrm>
        </p:spPr>
        <p:txBody>
          <a:bodyPr/>
          <a:lstStyle/>
          <a:p>
            <a:r>
              <a:rPr lang="en-US" dirty="0"/>
              <a:t>Q. Must learners complete an evaluation to receive their CME Certificate?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45BFB-18EA-3830-A8A5-D1B735B3635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6847" y="3238500"/>
            <a:ext cx="11129723" cy="3070225"/>
          </a:xfrm>
        </p:spPr>
        <p:txBody>
          <a:bodyPr/>
          <a:lstStyle/>
          <a:p>
            <a:pPr marL="0" indent="0"/>
            <a:r>
              <a:rPr lang="en-US" sz="3200" dirty="0"/>
              <a:t>Set the expectation that evaluations must be completed to receive a CME Certificate.</a:t>
            </a:r>
          </a:p>
          <a:p>
            <a:pPr marL="0" indent="0"/>
            <a:r>
              <a:rPr lang="en-US" sz="3200" dirty="0"/>
              <a:t>Then bend the rule only when necessary.</a:t>
            </a:r>
          </a:p>
          <a:p>
            <a:pPr marL="0" indent="0"/>
            <a:r>
              <a:rPr lang="en-US" sz="3200" dirty="0"/>
              <a:t>*Certain activities such as enduring materials require evaluations to ensure the completion of the activity.</a:t>
            </a:r>
          </a:p>
          <a:p>
            <a:pPr marL="0" indent="0"/>
            <a:endParaRPr lang="en-US" dirty="0"/>
          </a:p>
        </p:txBody>
      </p:sp>
      <p:pic>
        <p:nvPicPr>
          <p:cNvPr id="9" name="Picture Placeholder 8" descr="Person writing on notebook">
            <a:extLst>
              <a:ext uri="{FF2B5EF4-FFF2-40B4-BE49-F238E27FC236}">
                <a16:creationId xmlns:a16="http://schemas.microsoft.com/office/drawing/2014/main" id="{05D1F956-0C27-FA38-436A-66CC4D5868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2131" r="22131"/>
          <a:stretch>
            <a:fillRect/>
          </a:stretch>
        </p:blipFill>
        <p:spPr>
          <a:xfrm>
            <a:off x="8013700" y="657225"/>
            <a:ext cx="2654300" cy="2581275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6D4FAB-04B6-CBD6-8000-B77AD714F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August 31,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30D44-2C38-32C8-990D-721B4DD27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Maine Medical Education Trust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83BA73-0795-522E-E620-5C49716AE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05373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0811A92-D464-4AC4-A396-BA73B10CEEA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DE4876F9-7AE1-498D-B8FE-1E3AD703D2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4751AB-E840-446F-8D49-E697067EC88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{FBB3A284-0ED2-4CE9-AB7E-17C1F294687E}tf33713516_win32</Template>
  <TotalTime>13218</TotalTime>
  <Words>1744</Words>
  <Application>Microsoft Office PowerPoint</Application>
  <PresentationFormat>Widescreen</PresentationFormat>
  <Paragraphs>320</Paragraphs>
  <Slides>37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Gill Sans MT</vt:lpstr>
      <vt:lpstr>Times New Roman</vt:lpstr>
      <vt:lpstr>Walbaum Display</vt:lpstr>
      <vt:lpstr>3DFloatVTI</vt:lpstr>
      <vt:lpstr>Customizing the CME Evaluation</vt:lpstr>
      <vt:lpstr>How many of you have wanted to change something about the CME evaluation in the past?</vt:lpstr>
      <vt:lpstr>Introduction</vt:lpstr>
      <vt:lpstr>Agenda</vt:lpstr>
      <vt:lpstr>Collecting Evaluations</vt:lpstr>
      <vt:lpstr>When to Distribute Evaluations</vt:lpstr>
      <vt:lpstr>How Long to Collect Evaluations</vt:lpstr>
      <vt:lpstr>Q. Must learners complete an evaluation to receive their CME Certificate?</vt:lpstr>
      <vt:lpstr>Q. Must learners complete an evaluation to receive their CME Certificate?</vt:lpstr>
      <vt:lpstr>Required Components</vt:lpstr>
      <vt:lpstr>1. Activity Information </vt:lpstr>
      <vt:lpstr>2. Objectives </vt:lpstr>
      <vt:lpstr>Example:</vt:lpstr>
      <vt:lpstr>Example:</vt:lpstr>
      <vt:lpstr>3. Learner Change Question </vt:lpstr>
      <vt:lpstr>4. Faculty Disclosure Feedback</vt:lpstr>
      <vt:lpstr>5. Commercial Bias</vt:lpstr>
      <vt:lpstr>6. Commercial Support Disclosure</vt:lpstr>
      <vt:lpstr>7. Collecting Learner Information </vt:lpstr>
      <vt:lpstr>7. Collecting Learner Information </vt:lpstr>
      <vt:lpstr>7. Collecting Learner Information </vt:lpstr>
      <vt:lpstr>7. Collecting Learner Information </vt:lpstr>
      <vt:lpstr>8. Statements </vt:lpstr>
      <vt:lpstr>Summary of Required Components</vt:lpstr>
      <vt:lpstr>Optional and Customizable Components</vt:lpstr>
      <vt:lpstr>Optional/Customizable Components</vt:lpstr>
      <vt:lpstr>Venue</vt:lpstr>
      <vt:lpstr>Venue</vt:lpstr>
      <vt:lpstr>PowerPoint Presentation</vt:lpstr>
      <vt:lpstr>PowerPoint Presentation</vt:lpstr>
      <vt:lpstr>Speaker Feedback</vt:lpstr>
      <vt:lpstr>Speaker Feedback</vt:lpstr>
      <vt:lpstr>PowerPoint Presentation</vt:lpstr>
      <vt:lpstr>Suggestions</vt:lpstr>
      <vt:lpstr>Format</vt:lpstr>
      <vt:lpstr>Summary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Customizing the CME Evaluation</dc:title>
  <dc:creator>Elizabeth Ciccarelli</dc:creator>
  <cp:lastModifiedBy>Elizabeth Ciccarelli</cp:lastModifiedBy>
  <cp:revision>1</cp:revision>
  <dcterms:created xsi:type="dcterms:W3CDTF">2023-08-07T13:00:03Z</dcterms:created>
  <dcterms:modified xsi:type="dcterms:W3CDTF">2023-08-31T14:51:58Z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